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95" r:id="rId1"/>
    <p:sldMasterId id="2147483696" r:id="rId2"/>
    <p:sldMasterId id="2147483697" r:id="rId3"/>
    <p:sldMasterId id="2147483698" r:id="rId4"/>
  </p:sldMasterIdLst>
  <p:notesMasterIdLst>
    <p:notesMasterId r:id="rId23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</p:sldIdLst>
  <p:sldSz cx="10058400" cy="7772400"/>
  <p:notesSz cx="6858000" cy="9144000"/>
  <p:embeddedFontLst>
    <p:embeddedFont>
      <p:font typeface="Cambria" panose="02040503050406030204" pitchFamily="18" charset="0"/>
      <p:regular r:id="rId24"/>
      <p:bold r:id="rId25"/>
      <p:italic r:id="rId26"/>
      <p:boldItalic r:id="rId27"/>
    </p:embeddedFont>
    <p:embeddedFont>
      <p:font typeface="Open Sans" panose="020B0604020202020204" charset="0"/>
      <p:regular r:id="rId28"/>
      <p:bold r:id="rId29"/>
      <p:italic r:id="rId30"/>
      <p:boldItalic r:id="rId31"/>
    </p:embeddedFont>
    <p:embeddedFont>
      <p:font typeface="Source Sans Pro" panose="020B0604020202020204" charset="0"/>
      <p:regular r:id="rId32"/>
      <p:bold r:id="rId33"/>
      <p:italic r:id="rId34"/>
      <p:boldItalic r:id="rId35"/>
    </p:embeddedFont>
    <p:embeddedFont>
      <p:font typeface="Lora" panose="020B0604020202020204" charset="0"/>
      <p:regular r:id="rId36"/>
      <p:bold r:id="rId37"/>
      <p:italic r:id="rId38"/>
      <p:boldItalic r:id="rId39"/>
    </p:embeddedFont>
    <p:embeddedFont>
      <p:font typeface="Calibri" panose="020F0502020204030204" pitchFamily="34" charset="0"/>
      <p:regular r:id="rId40"/>
      <p:bold r:id="rId41"/>
      <p:italic r:id="rId42"/>
      <p:boldItalic r:id="rId4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140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3.fntdata"/><Relationship Id="rId39" Type="http://schemas.openxmlformats.org/officeDocument/2006/relationships/font" Target="fonts/font16.fntdata"/><Relationship Id="rId21" Type="http://schemas.openxmlformats.org/officeDocument/2006/relationships/slide" Target="slides/slide17.xml"/><Relationship Id="rId34" Type="http://schemas.openxmlformats.org/officeDocument/2006/relationships/font" Target="fonts/font11.fntdata"/><Relationship Id="rId42" Type="http://schemas.openxmlformats.org/officeDocument/2006/relationships/font" Target="fonts/font19.fntdata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font" Target="fonts/font14.fntdata"/><Relationship Id="rId40" Type="http://schemas.openxmlformats.org/officeDocument/2006/relationships/font" Target="fonts/font17.fntdata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openxmlformats.org/officeDocument/2006/relationships/font" Target="fonts/font13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8.fntdata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font" Target="fonts/font12.fntdata"/><Relationship Id="rId43" Type="http://schemas.openxmlformats.org/officeDocument/2006/relationships/font" Target="fonts/font20.fntdata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38" Type="http://schemas.openxmlformats.org/officeDocument/2006/relationships/font" Target="fonts/font15.fntdata"/><Relationship Id="rId46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font" Target="fonts/font1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431925" y="1143000"/>
            <a:ext cx="39941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4" name="Google Shape;334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35" name="Google Shape;335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g651c2e33b8_0_7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0" name="Google Shape;400;g651c2e33b8_0_7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651c2e33b8_0_3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9" name="Google Shape;409;g651c2e33b8_0_3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0" name="Google Shape;410;g651c2e33b8_0_37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g651c2e33b8_0_5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9" name="Google Shape;419;g651c2e33b8_0_5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0" name="Google Shape;420;g651c2e33b8_0_57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g651c2e33b8_0_5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7" name="Google Shape;427;g651c2e33b8_0_5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Research gate - kresgeLIBRARY!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mendley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rodrigu3@oakland.edu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kresge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  <p:sp>
        <p:nvSpPr>
          <p:cNvPr id="428" name="Google Shape;428;g651c2e33b8_0_58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g651c2e33b8_0_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6" name="Google Shape;436;g651c2e33b8_0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g651c2e33b8_0_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2" name="Google Shape;442;g651c2e33b8_0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g651c2e33b8_0_5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1" name="Google Shape;451;g651c2e33b8_0_5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g651c2e33b8_0_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61" name="Google Shape;461;g651c2e33b8_0_1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Example : </a:t>
            </a:r>
            <a:r>
              <a:rPr lang="en-US" b="1"/>
              <a:t>Beyond alcohol and drug addiction. Does the negative trait of low distress tolerance have an association with overeating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http://www.plumanalytics.com/metrics.html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2" name="Google Shape;462;g651c2e33b8_0_12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g651c2e33b8_0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69" name="Google Shape;469;g651c2e33b8_0_1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0" name="Google Shape;470;g651c2e33b8_0_17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43" name="Google Shape;34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g651c2e33b8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49" name="Google Shape;349;g651c2e33b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8" name="Google Shape;35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651c2e33b8_0_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6" name="Google Shape;366;g651c2e33b8_0_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7" name="Google Shape;367;g651c2e33b8_0_26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651c2e33b8_0_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3" name="Google Shape;373;g651c2e33b8_0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g651c2e33b8_0_3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0" name="Google Shape;380;g651c2e33b8_0_3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1" name="Google Shape;381;g651c2e33b8_0_36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g651c2e33b8_0_4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7" name="Google Shape;387;g651c2e33b8_0_4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g651c2e33b8_0_4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3" name="Google Shape;393;g651c2e33b8_0_4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4" name="Google Shape;394;g651c2e33b8_0_48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1257300" y="1271588"/>
            <a:ext cx="7543800" cy="2706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6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1257300" y="4083050"/>
            <a:ext cx="7543800" cy="1876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5032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3436938" y="7078663"/>
            <a:ext cx="31845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72088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503238" y="311150"/>
            <a:ext cx="9051925" cy="129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 rot="5400000">
            <a:off x="2463801" y="-147637"/>
            <a:ext cx="5130800" cy="9051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735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5032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3436938" y="7078663"/>
            <a:ext cx="31845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72088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 rot="5400000">
            <a:off x="5107782" y="2496344"/>
            <a:ext cx="6632575" cy="22621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505619" y="308769"/>
            <a:ext cx="6632575" cy="6637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735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5032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3436938" y="7078663"/>
            <a:ext cx="31845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72088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4"/>
          <p:cNvSpPr txBox="1">
            <a:spLocks noGrp="1"/>
          </p:cNvSpPr>
          <p:nvPr>
            <p:ph type="ctrTitle"/>
          </p:nvPr>
        </p:nvSpPr>
        <p:spPr>
          <a:xfrm>
            <a:off x="342879" y="1125136"/>
            <a:ext cx="9372600" cy="3101700"/>
          </a:xfrm>
          <a:prstGeom prst="rect">
            <a:avLst/>
          </a:prstGeom>
        </p:spPr>
        <p:txBody>
          <a:bodyPr spcFirstLastPara="1" wrap="square" lIns="113100" tIns="113100" rIns="113100" bIns="11310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ubTitle" idx="1"/>
          </p:nvPr>
        </p:nvSpPr>
        <p:spPr>
          <a:xfrm>
            <a:off x="342870" y="4282678"/>
            <a:ext cx="9372600" cy="11976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>
            <a:endParaRPr/>
          </a:p>
        </p:txBody>
      </p:sp>
      <p:sp>
        <p:nvSpPr>
          <p:cNvPr id="91" name="Google Shape;91;p14"/>
          <p:cNvSpPr txBox="1">
            <a:spLocks noGrp="1"/>
          </p:cNvSpPr>
          <p:nvPr>
            <p:ph type="sldNum" idx="12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5"/>
          <p:cNvSpPr txBox="1">
            <a:spLocks noGrp="1"/>
          </p:cNvSpPr>
          <p:nvPr>
            <p:ph type="title"/>
          </p:nvPr>
        </p:nvSpPr>
        <p:spPr>
          <a:xfrm>
            <a:off x="342870" y="3250173"/>
            <a:ext cx="9372600" cy="12720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>
            <a:endParaRPr/>
          </a:p>
        </p:txBody>
      </p:sp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6"/>
          <p:cNvSpPr txBox="1">
            <a:spLocks noGrp="1"/>
          </p:cNvSpPr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6"/>
          <p:cNvSpPr txBox="1">
            <a:spLocks noGrp="1"/>
          </p:cNvSpPr>
          <p:nvPr>
            <p:ph type="body" idx="1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Autofit/>
          </a:bodyPr>
          <a:lstStyle>
            <a:lvl1pPr marL="457200" lvl="0" indent="-368300" rtl="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marL="914400" lvl="1" indent="-336550" rtl="0">
              <a:spcBef>
                <a:spcPts val="2000"/>
              </a:spcBef>
              <a:spcAft>
                <a:spcPts val="0"/>
              </a:spcAft>
              <a:buSzPts val="1700"/>
              <a:buChar char="○"/>
              <a:defRPr/>
            </a:lvl2pPr>
            <a:lvl3pPr marL="1371600" lvl="2" indent="-336550" rtl="0">
              <a:spcBef>
                <a:spcPts val="2000"/>
              </a:spcBef>
              <a:spcAft>
                <a:spcPts val="0"/>
              </a:spcAft>
              <a:buSzPts val="1700"/>
              <a:buChar char="■"/>
              <a:defRPr/>
            </a:lvl3pPr>
            <a:lvl4pPr marL="1828800" lvl="3" indent="-336550" rtl="0">
              <a:spcBef>
                <a:spcPts val="2000"/>
              </a:spcBef>
              <a:spcAft>
                <a:spcPts val="0"/>
              </a:spcAft>
              <a:buSzPts val="1700"/>
              <a:buChar char="●"/>
              <a:defRPr/>
            </a:lvl4pPr>
            <a:lvl5pPr marL="2286000" lvl="4" indent="-336550" rtl="0">
              <a:spcBef>
                <a:spcPts val="2000"/>
              </a:spcBef>
              <a:spcAft>
                <a:spcPts val="0"/>
              </a:spcAft>
              <a:buSzPts val="1700"/>
              <a:buChar char="○"/>
              <a:defRPr/>
            </a:lvl5pPr>
            <a:lvl6pPr marL="2743200" lvl="5" indent="-336550" rtl="0">
              <a:spcBef>
                <a:spcPts val="2000"/>
              </a:spcBef>
              <a:spcAft>
                <a:spcPts val="0"/>
              </a:spcAft>
              <a:buSzPts val="1700"/>
              <a:buChar char="■"/>
              <a:defRPr/>
            </a:lvl6pPr>
            <a:lvl7pPr marL="3200400" lvl="6" indent="-336550" rtl="0">
              <a:spcBef>
                <a:spcPts val="2000"/>
              </a:spcBef>
              <a:spcAft>
                <a:spcPts val="0"/>
              </a:spcAft>
              <a:buSzPts val="1700"/>
              <a:buChar char="●"/>
              <a:defRPr/>
            </a:lvl7pPr>
            <a:lvl8pPr marL="3657600" lvl="7" indent="-336550" rtl="0">
              <a:spcBef>
                <a:spcPts val="2000"/>
              </a:spcBef>
              <a:spcAft>
                <a:spcPts val="0"/>
              </a:spcAft>
              <a:buSzPts val="1700"/>
              <a:buChar char="○"/>
              <a:defRPr/>
            </a:lvl8pPr>
            <a:lvl9pPr marL="4114800" lvl="8" indent="-336550" rtl="0">
              <a:spcBef>
                <a:spcPts val="2000"/>
              </a:spcBef>
              <a:spcAft>
                <a:spcPts val="2000"/>
              </a:spcAft>
              <a:buSzPts val="1700"/>
              <a:buChar char="■"/>
              <a:defRPr/>
            </a:lvl9pPr>
          </a:lstStyle>
          <a:p>
            <a:endParaRPr/>
          </a:p>
        </p:txBody>
      </p:sp>
      <p:sp>
        <p:nvSpPr>
          <p:cNvPr id="98" name="Google Shape;98;p16"/>
          <p:cNvSpPr txBox="1">
            <a:spLocks noGrp="1"/>
          </p:cNvSpPr>
          <p:nvPr>
            <p:ph type="sldNum" idx="12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7"/>
          <p:cNvSpPr txBox="1">
            <a:spLocks noGrp="1"/>
          </p:cNvSpPr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17"/>
          <p:cNvSpPr txBox="1">
            <a:spLocks noGrp="1"/>
          </p:cNvSpPr>
          <p:nvPr>
            <p:ph type="body" idx="1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Autofit/>
          </a:bodyPr>
          <a:lstStyle>
            <a:lvl1pPr marL="457200" lvl="0" indent="-336550" rtl="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marL="914400" lvl="1" indent="-323850" rtl="0">
              <a:spcBef>
                <a:spcPts val="2000"/>
              </a:spcBef>
              <a:spcAft>
                <a:spcPts val="0"/>
              </a:spcAft>
              <a:buSzPts val="1500"/>
              <a:buChar char="○"/>
              <a:defRPr sz="1500"/>
            </a:lvl2pPr>
            <a:lvl3pPr marL="1371600" lvl="2" indent="-323850" rtl="0">
              <a:spcBef>
                <a:spcPts val="2000"/>
              </a:spcBef>
              <a:spcAft>
                <a:spcPts val="0"/>
              </a:spcAft>
              <a:buSzPts val="1500"/>
              <a:buChar char="■"/>
              <a:defRPr sz="1500"/>
            </a:lvl3pPr>
            <a:lvl4pPr marL="1828800" lvl="3" indent="-323850" rtl="0">
              <a:spcBef>
                <a:spcPts val="2000"/>
              </a:spcBef>
              <a:spcAft>
                <a:spcPts val="0"/>
              </a:spcAft>
              <a:buSzPts val="1500"/>
              <a:buChar char="●"/>
              <a:defRPr sz="1500"/>
            </a:lvl4pPr>
            <a:lvl5pPr marL="2286000" lvl="4" indent="-323850" rtl="0">
              <a:spcBef>
                <a:spcPts val="2000"/>
              </a:spcBef>
              <a:spcAft>
                <a:spcPts val="0"/>
              </a:spcAft>
              <a:buSzPts val="1500"/>
              <a:buChar char="○"/>
              <a:defRPr sz="1500"/>
            </a:lvl5pPr>
            <a:lvl6pPr marL="2743200" lvl="5" indent="-323850" rtl="0">
              <a:spcBef>
                <a:spcPts val="2000"/>
              </a:spcBef>
              <a:spcAft>
                <a:spcPts val="0"/>
              </a:spcAft>
              <a:buSzPts val="1500"/>
              <a:buChar char="■"/>
              <a:defRPr sz="1500"/>
            </a:lvl6pPr>
            <a:lvl7pPr marL="3200400" lvl="6" indent="-323850" rtl="0">
              <a:spcBef>
                <a:spcPts val="2000"/>
              </a:spcBef>
              <a:spcAft>
                <a:spcPts val="0"/>
              </a:spcAft>
              <a:buSzPts val="1500"/>
              <a:buChar char="●"/>
              <a:defRPr sz="1500"/>
            </a:lvl7pPr>
            <a:lvl8pPr marL="3657600" lvl="7" indent="-323850" rtl="0">
              <a:spcBef>
                <a:spcPts val="2000"/>
              </a:spcBef>
              <a:spcAft>
                <a:spcPts val="0"/>
              </a:spcAft>
              <a:buSzPts val="1500"/>
              <a:buChar char="○"/>
              <a:defRPr sz="1500"/>
            </a:lvl8pPr>
            <a:lvl9pPr marL="4114800" lvl="8" indent="-323850" rtl="0">
              <a:spcBef>
                <a:spcPts val="2000"/>
              </a:spcBef>
              <a:spcAft>
                <a:spcPts val="2000"/>
              </a:spcAft>
              <a:buSzPts val="1500"/>
              <a:buChar char="■"/>
              <a:defRPr sz="1500"/>
            </a:lvl9pPr>
          </a:lstStyle>
          <a:p>
            <a:endParaRPr/>
          </a:p>
        </p:txBody>
      </p:sp>
      <p:sp>
        <p:nvSpPr>
          <p:cNvPr id="102" name="Google Shape;102;p17"/>
          <p:cNvSpPr txBox="1">
            <a:spLocks noGrp="1"/>
          </p:cNvSpPr>
          <p:nvPr>
            <p:ph type="body" idx="2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Autofit/>
          </a:bodyPr>
          <a:lstStyle>
            <a:lvl1pPr marL="457200" lvl="0" indent="-336550" rtl="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marL="914400" lvl="1" indent="-323850" rtl="0">
              <a:spcBef>
                <a:spcPts val="2000"/>
              </a:spcBef>
              <a:spcAft>
                <a:spcPts val="0"/>
              </a:spcAft>
              <a:buSzPts val="1500"/>
              <a:buChar char="○"/>
              <a:defRPr sz="1500"/>
            </a:lvl2pPr>
            <a:lvl3pPr marL="1371600" lvl="2" indent="-323850" rtl="0">
              <a:spcBef>
                <a:spcPts val="2000"/>
              </a:spcBef>
              <a:spcAft>
                <a:spcPts val="0"/>
              </a:spcAft>
              <a:buSzPts val="1500"/>
              <a:buChar char="■"/>
              <a:defRPr sz="1500"/>
            </a:lvl3pPr>
            <a:lvl4pPr marL="1828800" lvl="3" indent="-323850" rtl="0">
              <a:spcBef>
                <a:spcPts val="2000"/>
              </a:spcBef>
              <a:spcAft>
                <a:spcPts val="0"/>
              </a:spcAft>
              <a:buSzPts val="1500"/>
              <a:buChar char="●"/>
              <a:defRPr sz="1500"/>
            </a:lvl4pPr>
            <a:lvl5pPr marL="2286000" lvl="4" indent="-323850" rtl="0">
              <a:spcBef>
                <a:spcPts val="2000"/>
              </a:spcBef>
              <a:spcAft>
                <a:spcPts val="0"/>
              </a:spcAft>
              <a:buSzPts val="1500"/>
              <a:buChar char="○"/>
              <a:defRPr sz="1500"/>
            </a:lvl5pPr>
            <a:lvl6pPr marL="2743200" lvl="5" indent="-323850" rtl="0">
              <a:spcBef>
                <a:spcPts val="2000"/>
              </a:spcBef>
              <a:spcAft>
                <a:spcPts val="0"/>
              </a:spcAft>
              <a:buSzPts val="1500"/>
              <a:buChar char="■"/>
              <a:defRPr sz="1500"/>
            </a:lvl6pPr>
            <a:lvl7pPr marL="3200400" lvl="6" indent="-323850" rtl="0">
              <a:spcBef>
                <a:spcPts val="2000"/>
              </a:spcBef>
              <a:spcAft>
                <a:spcPts val="0"/>
              </a:spcAft>
              <a:buSzPts val="1500"/>
              <a:buChar char="●"/>
              <a:defRPr sz="1500"/>
            </a:lvl7pPr>
            <a:lvl8pPr marL="3657600" lvl="7" indent="-323850" rtl="0">
              <a:spcBef>
                <a:spcPts val="2000"/>
              </a:spcBef>
              <a:spcAft>
                <a:spcPts val="0"/>
              </a:spcAft>
              <a:buSzPts val="1500"/>
              <a:buChar char="○"/>
              <a:defRPr sz="1500"/>
            </a:lvl8pPr>
            <a:lvl9pPr marL="4114800" lvl="8" indent="-323850" rtl="0">
              <a:spcBef>
                <a:spcPts val="2000"/>
              </a:spcBef>
              <a:spcAft>
                <a:spcPts val="2000"/>
              </a:spcAft>
              <a:buSzPts val="1500"/>
              <a:buChar char="■"/>
              <a:defRPr sz="1500"/>
            </a:lvl9pPr>
          </a:lstStyle>
          <a:p>
            <a:endParaRPr/>
          </a:p>
        </p:txBody>
      </p:sp>
      <p:sp>
        <p:nvSpPr>
          <p:cNvPr id="103" name="Google Shape;103;p17"/>
          <p:cNvSpPr txBox="1">
            <a:spLocks noGrp="1"/>
          </p:cNvSpPr>
          <p:nvPr>
            <p:ph type="sldNum" idx="12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8"/>
          <p:cNvSpPr txBox="1">
            <a:spLocks noGrp="1"/>
          </p:cNvSpPr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18"/>
          <p:cNvSpPr txBox="1">
            <a:spLocks noGrp="1"/>
          </p:cNvSpPr>
          <p:nvPr>
            <p:ph type="sldNum" idx="12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9"/>
          <p:cNvSpPr txBox="1">
            <a:spLocks noGrp="1"/>
          </p:cNvSpPr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spcFirstLastPara="1" wrap="square" lIns="113100" tIns="113100" rIns="113100" bIns="11310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09" name="Google Shape;109;p19"/>
          <p:cNvSpPr txBox="1">
            <a:spLocks noGrp="1"/>
          </p:cNvSpPr>
          <p:nvPr>
            <p:ph type="body" idx="1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Autofit/>
          </a:bodyPr>
          <a:lstStyle>
            <a:lvl1pPr marL="457200" lvl="0" indent="-323850" rtl="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marL="914400" lvl="1" indent="-323850" rtl="0">
              <a:spcBef>
                <a:spcPts val="2000"/>
              </a:spcBef>
              <a:spcAft>
                <a:spcPts val="0"/>
              </a:spcAft>
              <a:buSzPts val="1500"/>
              <a:buChar char="○"/>
              <a:defRPr sz="1500"/>
            </a:lvl2pPr>
            <a:lvl3pPr marL="1371600" lvl="2" indent="-323850" rtl="0">
              <a:spcBef>
                <a:spcPts val="2000"/>
              </a:spcBef>
              <a:spcAft>
                <a:spcPts val="0"/>
              </a:spcAft>
              <a:buSzPts val="1500"/>
              <a:buChar char="■"/>
              <a:defRPr sz="1500"/>
            </a:lvl3pPr>
            <a:lvl4pPr marL="1828800" lvl="3" indent="-323850" rtl="0">
              <a:spcBef>
                <a:spcPts val="2000"/>
              </a:spcBef>
              <a:spcAft>
                <a:spcPts val="0"/>
              </a:spcAft>
              <a:buSzPts val="1500"/>
              <a:buChar char="●"/>
              <a:defRPr sz="1500"/>
            </a:lvl4pPr>
            <a:lvl5pPr marL="2286000" lvl="4" indent="-323850" rtl="0">
              <a:spcBef>
                <a:spcPts val="2000"/>
              </a:spcBef>
              <a:spcAft>
                <a:spcPts val="0"/>
              </a:spcAft>
              <a:buSzPts val="1500"/>
              <a:buChar char="○"/>
              <a:defRPr sz="1500"/>
            </a:lvl5pPr>
            <a:lvl6pPr marL="2743200" lvl="5" indent="-323850" rtl="0">
              <a:spcBef>
                <a:spcPts val="2000"/>
              </a:spcBef>
              <a:spcAft>
                <a:spcPts val="0"/>
              </a:spcAft>
              <a:buSzPts val="1500"/>
              <a:buChar char="■"/>
              <a:defRPr sz="1500"/>
            </a:lvl6pPr>
            <a:lvl7pPr marL="3200400" lvl="6" indent="-323850" rtl="0">
              <a:spcBef>
                <a:spcPts val="2000"/>
              </a:spcBef>
              <a:spcAft>
                <a:spcPts val="0"/>
              </a:spcAft>
              <a:buSzPts val="1500"/>
              <a:buChar char="●"/>
              <a:defRPr sz="1500"/>
            </a:lvl7pPr>
            <a:lvl8pPr marL="3657600" lvl="7" indent="-323850" rtl="0">
              <a:spcBef>
                <a:spcPts val="2000"/>
              </a:spcBef>
              <a:spcAft>
                <a:spcPts val="0"/>
              </a:spcAft>
              <a:buSzPts val="1500"/>
              <a:buChar char="○"/>
              <a:defRPr sz="1500"/>
            </a:lvl8pPr>
            <a:lvl9pPr marL="4114800" lvl="8" indent="-323850" rtl="0">
              <a:spcBef>
                <a:spcPts val="2000"/>
              </a:spcBef>
              <a:spcAft>
                <a:spcPts val="2000"/>
              </a:spcAft>
              <a:buSzPts val="1500"/>
              <a:buChar char="■"/>
              <a:defRPr sz="1500"/>
            </a:lvl9pPr>
          </a:lstStyle>
          <a:p>
            <a:endParaRPr/>
          </a:p>
        </p:txBody>
      </p:sp>
      <p:sp>
        <p:nvSpPr>
          <p:cNvPr id="110" name="Google Shape;110;p19"/>
          <p:cNvSpPr txBox="1">
            <a:spLocks noGrp="1"/>
          </p:cNvSpPr>
          <p:nvPr>
            <p:ph type="sldNum" idx="12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0"/>
          <p:cNvSpPr txBox="1">
            <a:spLocks noGrp="1"/>
          </p:cNvSpPr>
          <p:nvPr>
            <p:ph type="title"/>
          </p:nvPr>
        </p:nvSpPr>
        <p:spPr>
          <a:xfrm>
            <a:off x="539275" y="680227"/>
            <a:ext cx="7004700" cy="61818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 rt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 rt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 rt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 rt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 rt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 rt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 rt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 rt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>
            <a:endParaRPr/>
          </a:p>
        </p:txBody>
      </p:sp>
      <p:sp>
        <p:nvSpPr>
          <p:cNvPr id="113" name="Google Shape;113;p20"/>
          <p:cNvSpPr txBox="1">
            <a:spLocks noGrp="1"/>
          </p:cNvSpPr>
          <p:nvPr>
            <p:ph type="sldNum" idx="12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1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13100" tIns="113100" rIns="113100" bIns="1131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21"/>
          <p:cNvSpPr txBox="1">
            <a:spLocks noGrp="1"/>
          </p:cNvSpPr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spcFirstLastPara="1" wrap="square" lIns="113100" tIns="113100" rIns="113100" bIns="11310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7" name="Google Shape;117;p21"/>
          <p:cNvSpPr txBox="1">
            <a:spLocks noGrp="1"/>
          </p:cNvSpPr>
          <p:nvPr>
            <p:ph type="subTitle" idx="1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118" name="Google Shape;118;p21"/>
          <p:cNvSpPr txBox="1">
            <a:spLocks noGrp="1"/>
          </p:cNvSpPr>
          <p:nvPr>
            <p:ph type="body" idx="2"/>
          </p:nvPr>
        </p:nvSpPr>
        <p:spPr>
          <a:xfrm>
            <a:off x="5433450" y="1094158"/>
            <a:ext cx="4220700" cy="55836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Autofit/>
          </a:bodyPr>
          <a:lstStyle>
            <a:lvl1pPr marL="457200" lvl="0" indent="-368300" rtl="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marL="914400" lvl="1" indent="-336550" rtl="0">
              <a:spcBef>
                <a:spcPts val="2000"/>
              </a:spcBef>
              <a:spcAft>
                <a:spcPts val="0"/>
              </a:spcAft>
              <a:buSzPts val="1700"/>
              <a:buChar char="○"/>
              <a:defRPr/>
            </a:lvl2pPr>
            <a:lvl3pPr marL="1371600" lvl="2" indent="-336550" rtl="0">
              <a:spcBef>
                <a:spcPts val="2000"/>
              </a:spcBef>
              <a:spcAft>
                <a:spcPts val="0"/>
              </a:spcAft>
              <a:buSzPts val="1700"/>
              <a:buChar char="■"/>
              <a:defRPr/>
            </a:lvl3pPr>
            <a:lvl4pPr marL="1828800" lvl="3" indent="-336550" rtl="0">
              <a:spcBef>
                <a:spcPts val="2000"/>
              </a:spcBef>
              <a:spcAft>
                <a:spcPts val="0"/>
              </a:spcAft>
              <a:buSzPts val="1700"/>
              <a:buChar char="●"/>
              <a:defRPr/>
            </a:lvl4pPr>
            <a:lvl5pPr marL="2286000" lvl="4" indent="-336550" rtl="0">
              <a:spcBef>
                <a:spcPts val="2000"/>
              </a:spcBef>
              <a:spcAft>
                <a:spcPts val="0"/>
              </a:spcAft>
              <a:buSzPts val="1700"/>
              <a:buChar char="○"/>
              <a:defRPr/>
            </a:lvl5pPr>
            <a:lvl6pPr marL="2743200" lvl="5" indent="-336550" rtl="0">
              <a:spcBef>
                <a:spcPts val="2000"/>
              </a:spcBef>
              <a:spcAft>
                <a:spcPts val="0"/>
              </a:spcAft>
              <a:buSzPts val="1700"/>
              <a:buChar char="■"/>
              <a:defRPr/>
            </a:lvl6pPr>
            <a:lvl7pPr marL="3200400" lvl="6" indent="-336550" rtl="0">
              <a:spcBef>
                <a:spcPts val="2000"/>
              </a:spcBef>
              <a:spcAft>
                <a:spcPts val="0"/>
              </a:spcAft>
              <a:buSzPts val="1700"/>
              <a:buChar char="●"/>
              <a:defRPr/>
            </a:lvl7pPr>
            <a:lvl8pPr marL="3657600" lvl="7" indent="-336550" rtl="0">
              <a:spcBef>
                <a:spcPts val="2000"/>
              </a:spcBef>
              <a:spcAft>
                <a:spcPts val="0"/>
              </a:spcAft>
              <a:buSzPts val="1700"/>
              <a:buChar char="○"/>
              <a:defRPr/>
            </a:lvl8pPr>
            <a:lvl9pPr marL="4114800" lvl="8" indent="-336550" rtl="0">
              <a:spcBef>
                <a:spcPts val="2000"/>
              </a:spcBef>
              <a:spcAft>
                <a:spcPts val="2000"/>
              </a:spcAft>
              <a:buSzPts val="1700"/>
              <a:buChar char="■"/>
              <a:defRPr/>
            </a:lvl9pPr>
          </a:lstStyle>
          <a:p>
            <a:endParaRPr/>
          </a:p>
        </p:txBody>
      </p:sp>
      <p:sp>
        <p:nvSpPr>
          <p:cNvPr id="119" name="Google Shape;119;p21"/>
          <p:cNvSpPr txBox="1">
            <a:spLocks noGrp="1"/>
          </p:cNvSpPr>
          <p:nvPr>
            <p:ph type="sldNum" idx="12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503238" y="311150"/>
            <a:ext cx="9051925" cy="129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735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5032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3436938" y="7078663"/>
            <a:ext cx="31845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72088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2"/>
          <p:cNvSpPr txBox="1">
            <a:spLocks noGrp="1"/>
          </p:cNvSpPr>
          <p:nvPr>
            <p:ph type="body" idx="1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</a:lstStyle>
          <a:p>
            <a:endParaRPr/>
          </a:p>
        </p:txBody>
      </p:sp>
      <p:sp>
        <p:nvSpPr>
          <p:cNvPr id="122" name="Google Shape;122;p22"/>
          <p:cNvSpPr txBox="1">
            <a:spLocks noGrp="1"/>
          </p:cNvSpPr>
          <p:nvPr>
            <p:ph type="sldNum" idx="12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3"/>
          <p:cNvSpPr txBox="1">
            <a:spLocks noGrp="1"/>
          </p:cNvSpPr>
          <p:nvPr>
            <p:ph type="title" hasCustomPrompt="1"/>
          </p:nvPr>
        </p:nvSpPr>
        <p:spPr>
          <a:xfrm>
            <a:off x="342870" y="1671478"/>
            <a:ext cx="9372600" cy="2967000"/>
          </a:xfrm>
          <a:prstGeom prst="rect">
            <a:avLst/>
          </a:prstGeom>
        </p:spPr>
        <p:txBody>
          <a:bodyPr spcFirstLastPara="1" wrap="square" lIns="113100" tIns="113100" rIns="113100" bIns="11310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9pPr>
          </a:lstStyle>
          <a:p>
            <a:r>
              <a:t>xx%</a:t>
            </a:r>
          </a:p>
        </p:txBody>
      </p:sp>
      <p:sp>
        <p:nvSpPr>
          <p:cNvPr id="125" name="Google Shape;125;p23"/>
          <p:cNvSpPr txBox="1">
            <a:spLocks noGrp="1"/>
          </p:cNvSpPr>
          <p:nvPr>
            <p:ph type="body" idx="1"/>
          </p:nvPr>
        </p:nvSpPr>
        <p:spPr>
          <a:xfrm>
            <a:off x="342870" y="4763362"/>
            <a:ext cx="9372600" cy="19656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Autofit/>
          </a:bodyPr>
          <a:lstStyle>
            <a:lvl1pPr marL="457200" lvl="0" indent="-368300" algn="ctr" rtl="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marL="914400" lvl="1" indent="-336550" algn="ctr" rtl="0">
              <a:spcBef>
                <a:spcPts val="2000"/>
              </a:spcBef>
              <a:spcAft>
                <a:spcPts val="0"/>
              </a:spcAft>
              <a:buSzPts val="1700"/>
              <a:buChar char="○"/>
              <a:defRPr/>
            </a:lvl2pPr>
            <a:lvl3pPr marL="1371600" lvl="2" indent="-336550" algn="ctr" rtl="0">
              <a:spcBef>
                <a:spcPts val="2000"/>
              </a:spcBef>
              <a:spcAft>
                <a:spcPts val="0"/>
              </a:spcAft>
              <a:buSzPts val="1700"/>
              <a:buChar char="■"/>
              <a:defRPr/>
            </a:lvl3pPr>
            <a:lvl4pPr marL="1828800" lvl="3" indent="-336550" algn="ctr" rtl="0">
              <a:spcBef>
                <a:spcPts val="2000"/>
              </a:spcBef>
              <a:spcAft>
                <a:spcPts val="0"/>
              </a:spcAft>
              <a:buSzPts val="1700"/>
              <a:buChar char="●"/>
              <a:defRPr/>
            </a:lvl4pPr>
            <a:lvl5pPr marL="2286000" lvl="4" indent="-336550" algn="ctr" rtl="0">
              <a:spcBef>
                <a:spcPts val="2000"/>
              </a:spcBef>
              <a:spcAft>
                <a:spcPts val="0"/>
              </a:spcAft>
              <a:buSzPts val="1700"/>
              <a:buChar char="○"/>
              <a:defRPr/>
            </a:lvl5pPr>
            <a:lvl6pPr marL="2743200" lvl="5" indent="-336550" algn="ctr" rtl="0">
              <a:spcBef>
                <a:spcPts val="2000"/>
              </a:spcBef>
              <a:spcAft>
                <a:spcPts val="0"/>
              </a:spcAft>
              <a:buSzPts val="1700"/>
              <a:buChar char="■"/>
              <a:defRPr/>
            </a:lvl6pPr>
            <a:lvl7pPr marL="3200400" lvl="6" indent="-336550" algn="ctr" rtl="0">
              <a:spcBef>
                <a:spcPts val="2000"/>
              </a:spcBef>
              <a:spcAft>
                <a:spcPts val="0"/>
              </a:spcAft>
              <a:buSzPts val="1700"/>
              <a:buChar char="●"/>
              <a:defRPr/>
            </a:lvl7pPr>
            <a:lvl8pPr marL="3657600" lvl="7" indent="-336550" algn="ctr" rtl="0">
              <a:spcBef>
                <a:spcPts val="2000"/>
              </a:spcBef>
              <a:spcAft>
                <a:spcPts val="0"/>
              </a:spcAft>
              <a:buSzPts val="1700"/>
              <a:buChar char="○"/>
              <a:defRPr/>
            </a:lvl8pPr>
            <a:lvl9pPr marL="4114800" lvl="8" indent="-336550" algn="ctr" rtl="0">
              <a:spcBef>
                <a:spcPts val="2000"/>
              </a:spcBef>
              <a:spcAft>
                <a:spcPts val="2000"/>
              </a:spcAft>
              <a:buSzPts val="1700"/>
              <a:buChar char="■"/>
              <a:defRPr/>
            </a:lvl9pPr>
          </a:lstStyle>
          <a:p>
            <a:endParaRPr/>
          </a:p>
        </p:txBody>
      </p:sp>
      <p:sp>
        <p:nvSpPr>
          <p:cNvPr id="126" name="Google Shape;126;p23"/>
          <p:cNvSpPr txBox="1">
            <a:spLocks noGrp="1"/>
          </p:cNvSpPr>
          <p:nvPr>
            <p:ph type="sldNum" idx="12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4"/>
          <p:cNvSpPr txBox="1">
            <a:spLocks noGrp="1"/>
          </p:cNvSpPr>
          <p:nvPr>
            <p:ph type="sldNum" idx="12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5"/>
          <p:cNvSpPr txBox="1">
            <a:spLocks noGrp="1"/>
          </p:cNvSpPr>
          <p:nvPr>
            <p:ph type="title"/>
          </p:nvPr>
        </p:nvSpPr>
        <p:spPr>
          <a:xfrm>
            <a:off x="503238" y="311150"/>
            <a:ext cx="9051900" cy="129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1" name="Google Shape;131;p25"/>
          <p:cNvSpPr txBox="1">
            <a:spLocks noGrp="1"/>
          </p:cNvSpPr>
          <p:nvPr>
            <p:ph type="body" idx="1"/>
          </p:nvPr>
        </p:nvSpPr>
        <p:spPr>
          <a:xfrm>
            <a:off x="503238" y="1812925"/>
            <a:ext cx="9051900" cy="51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73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2" name="Google Shape;132;p25"/>
          <p:cNvSpPr txBox="1">
            <a:spLocks noGrp="1"/>
          </p:cNvSpPr>
          <p:nvPr>
            <p:ph type="dt" idx="10"/>
          </p:nvPr>
        </p:nvSpPr>
        <p:spPr>
          <a:xfrm>
            <a:off x="503238" y="7078663"/>
            <a:ext cx="2346300" cy="5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3" name="Google Shape;133;p25"/>
          <p:cNvSpPr txBox="1">
            <a:spLocks noGrp="1"/>
          </p:cNvSpPr>
          <p:nvPr>
            <p:ph type="ftr" idx="11"/>
          </p:nvPr>
        </p:nvSpPr>
        <p:spPr>
          <a:xfrm>
            <a:off x="3436938" y="7078663"/>
            <a:ext cx="3184500" cy="5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4" name="Google Shape;134;p25"/>
          <p:cNvSpPr txBox="1">
            <a:spLocks noGrp="1"/>
          </p:cNvSpPr>
          <p:nvPr>
            <p:ph type="sldNum" idx="12"/>
          </p:nvPr>
        </p:nvSpPr>
        <p:spPr>
          <a:xfrm>
            <a:off x="7208838" y="7078663"/>
            <a:ext cx="2346300" cy="5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6"/>
          <p:cNvSpPr txBox="1">
            <a:spLocks noGrp="1"/>
          </p:cNvSpPr>
          <p:nvPr>
            <p:ph type="title"/>
          </p:nvPr>
        </p:nvSpPr>
        <p:spPr>
          <a:xfrm rot="5400000">
            <a:off x="5107663" y="2496350"/>
            <a:ext cx="6632700" cy="22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7" name="Google Shape;137;p26"/>
          <p:cNvSpPr txBox="1">
            <a:spLocks noGrp="1"/>
          </p:cNvSpPr>
          <p:nvPr>
            <p:ph type="body" idx="1"/>
          </p:nvPr>
        </p:nvSpPr>
        <p:spPr>
          <a:xfrm rot="5400000">
            <a:off x="505625" y="308900"/>
            <a:ext cx="6632700" cy="663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73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8" name="Google Shape;138;p26"/>
          <p:cNvSpPr txBox="1">
            <a:spLocks noGrp="1"/>
          </p:cNvSpPr>
          <p:nvPr>
            <p:ph type="dt" idx="10"/>
          </p:nvPr>
        </p:nvSpPr>
        <p:spPr>
          <a:xfrm>
            <a:off x="503238" y="7078663"/>
            <a:ext cx="2346300" cy="5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9" name="Google Shape;139;p26"/>
          <p:cNvSpPr txBox="1">
            <a:spLocks noGrp="1"/>
          </p:cNvSpPr>
          <p:nvPr>
            <p:ph type="ftr" idx="11"/>
          </p:nvPr>
        </p:nvSpPr>
        <p:spPr>
          <a:xfrm>
            <a:off x="3436938" y="7078663"/>
            <a:ext cx="3184500" cy="5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0" name="Google Shape;140;p26"/>
          <p:cNvSpPr txBox="1">
            <a:spLocks noGrp="1"/>
          </p:cNvSpPr>
          <p:nvPr>
            <p:ph type="sldNum" idx="12"/>
          </p:nvPr>
        </p:nvSpPr>
        <p:spPr>
          <a:xfrm>
            <a:off x="7208838" y="7078663"/>
            <a:ext cx="2346300" cy="5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7"/>
          <p:cNvSpPr txBox="1">
            <a:spLocks noGrp="1"/>
          </p:cNvSpPr>
          <p:nvPr>
            <p:ph type="title"/>
          </p:nvPr>
        </p:nvSpPr>
        <p:spPr>
          <a:xfrm>
            <a:off x="692150" y="517525"/>
            <a:ext cx="3244800" cy="18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3" name="Google Shape;143;p27"/>
          <p:cNvSpPr txBox="1">
            <a:spLocks noGrp="1"/>
          </p:cNvSpPr>
          <p:nvPr>
            <p:ph type="body" idx="1"/>
          </p:nvPr>
        </p:nvSpPr>
        <p:spPr>
          <a:xfrm>
            <a:off x="4276725" y="1119188"/>
            <a:ext cx="5091000" cy="55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7"/>
          <p:cNvSpPr txBox="1">
            <a:spLocks noGrp="1"/>
          </p:cNvSpPr>
          <p:nvPr>
            <p:ph type="body" idx="2"/>
          </p:nvPr>
        </p:nvSpPr>
        <p:spPr>
          <a:xfrm>
            <a:off x="692150" y="2332038"/>
            <a:ext cx="3244800" cy="431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7"/>
          <p:cNvSpPr txBox="1">
            <a:spLocks noGrp="1"/>
          </p:cNvSpPr>
          <p:nvPr>
            <p:ph type="dt" idx="10"/>
          </p:nvPr>
        </p:nvSpPr>
        <p:spPr>
          <a:xfrm>
            <a:off x="503238" y="7078663"/>
            <a:ext cx="2346300" cy="5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7"/>
          <p:cNvSpPr txBox="1">
            <a:spLocks noGrp="1"/>
          </p:cNvSpPr>
          <p:nvPr>
            <p:ph type="ftr" idx="11"/>
          </p:nvPr>
        </p:nvSpPr>
        <p:spPr>
          <a:xfrm>
            <a:off x="3436938" y="7078663"/>
            <a:ext cx="3184500" cy="5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7"/>
          <p:cNvSpPr txBox="1">
            <a:spLocks noGrp="1"/>
          </p:cNvSpPr>
          <p:nvPr>
            <p:ph type="sldNum" idx="12"/>
          </p:nvPr>
        </p:nvSpPr>
        <p:spPr>
          <a:xfrm>
            <a:off x="7208838" y="7078663"/>
            <a:ext cx="2346300" cy="5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9"/>
          <p:cNvSpPr/>
          <p:nvPr/>
        </p:nvSpPr>
        <p:spPr>
          <a:xfrm>
            <a:off x="2620" y="7254240"/>
            <a:ext cx="10055700" cy="518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01575" tIns="101575" rIns="101575" bIns="101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29"/>
          <p:cNvSpPr/>
          <p:nvPr/>
        </p:nvSpPr>
        <p:spPr>
          <a:xfrm>
            <a:off x="13" y="7178891"/>
            <a:ext cx="10055700" cy="72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01575" tIns="101575" rIns="101575" bIns="101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29"/>
          <p:cNvSpPr txBox="1">
            <a:spLocks noGrp="1"/>
          </p:cNvSpPr>
          <p:nvPr>
            <p:ph type="ctrTitle"/>
          </p:nvPr>
        </p:nvSpPr>
        <p:spPr>
          <a:xfrm>
            <a:off x="905256" y="860146"/>
            <a:ext cx="8298300" cy="404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b" anchorCtr="0">
            <a:noAutofit/>
          </a:bodyPr>
          <a:lstStyle>
            <a:lvl1pPr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900"/>
              <a:buFont typeface="Calibri"/>
              <a:buNone/>
              <a:defRPr sz="8900">
                <a:solidFill>
                  <a:srgbClr val="262626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29"/>
          <p:cNvSpPr txBox="1">
            <a:spLocks noGrp="1"/>
          </p:cNvSpPr>
          <p:nvPr>
            <p:ph type="subTitle" idx="1"/>
          </p:nvPr>
        </p:nvSpPr>
        <p:spPr>
          <a:xfrm>
            <a:off x="907542" y="5049704"/>
            <a:ext cx="8298300" cy="129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SzPts val="2700"/>
              <a:buNone/>
              <a:defRPr sz="27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700"/>
              <a:buNone/>
              <a:defRPr sz="2700"/>
            </a:lvl2pPr>
            <a:lvl3pPr lvl="2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700"/>
              <a:buNone/>
              <a:defRPr sz="2700"/>
            </a:lvl3pPr>
            <a:lvl4pPr lvl="3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2200"/>
              <a:buNone/>
              <a:defRPr sz="2200"/>
            </a:lvl9pPr>
          </a:lstStyle>
          <a:p>
            <a:endParaRPr/>
          </a:p>
        </p:txBody>
      </p:sp>
      <p:sp>
        <p:nvSpPr>
          <p:cNvPr id="162" name="Google Shape;162;p29"/>
          <p:cNvSpPr txBox="1">
            <a:spLocks noGrp="1"/>
          </p:cNvSpPr>
          <p:nvPr>
            <p:ph type="dt" idx="10"/>
          </p:nvPr>
        </p:nvSpPr>
        <p:spPr>
          <a:xfrm>
            <a:off x="905257" y="7321091"/>
            <a:ext cx="20397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29"/>
          <p:cNvSpPr txBox="1">
            <a:spLocks noGrp="1"/>
          </p:cNvSpPr>
          <p:nvPr>
            <p:ph type="ftr" idx="11"/>
          </p:nvPr>
        </p:nvSpPr>
        <p:spPr>
          <a:xfrm>
            <a:off x="3041103" y="7321091"/>
            <a:ext cx="39789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64" name="Google Shape;164;p29"/>
          <p:cNvSpPr txBox="1">
            <a:spLocks noGrp="1"/>
          </p:cNvSpPr>
          <p:nvPr>
            <p:ph type="sldNum" idx="12"/>
          </p:nvPr>
        </p:nvSpPr>
        <p:spPr>
          <a:xfrm>
            <a:off x="8167878" y="7321091"/>
            <a:ext cx="10824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165" name="Google Shape;165;p29"/>
          <p:cNvCxnSpPr/>
          <p:nvPr/>
        </p:nvCxnSpPr>
        <p:spPr>
          <a:xfrm>
            <a:off x="996318" y="4922520"/>
            <a:ext cx="814740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0"/>
          <p:cNvSpPr txBox="1">
            <a:spLocks noGrp="1"/>
          </p:cNvSpPr>
          <p:nvPr>
            <p:ph type="title"/>
          </p:nvPr>
        </p:nvSpPr>
        <p:spPr>
          <a:xfrm>
            <a:off x="905256" y="324818"/>
            <a:ext cx="8298300" cy="164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b" anchorCtr="0">
            <a:noAutofit/>
          </a:bodyPr>
          <a:lstStyle>
            <a:lvl1pPr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68" name="Google Shape;168;p30"/>
          <p:cNvSpPr txBox="1">
            <a:spLocks noGrp="1"/>
          </p:cNvSpPr>
          <p:nvPr>
            <p:ph type="body" idx="1"/>
          </p:nvPr>
        </p:nvSpPr>
        <p:spPr>
          <a:xfrm>
            <a:off x="905255" y="2091832"/>
            <a:ext cx="8298300" cy="455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50775" rIns="0" bIns="50775" anchor="t" anchorCtr="0">
            <a:noAutofit/>
          </a:bodyPr>
          <a:lstStyle>
            <a:lvl1pPr marL="457200" lvl="0" indent="-355600" algn="l" rtl="0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SzPts val="2000"/>
              <a:buChar char=" "/>
              <a:defRPr/>
            </a:lvl1pPr>
            <a:lvl2pPr marL="914400" lvl="1" indent="-3556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Char char="◦"/>
              <a:defRPr/>
            </a:lvl2pPr>
            <a:lvl3pPr marL="1371600" lvl="2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3pPr>
            <a:lvl4pPr marL="1828800" lvl="3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4pPr>
            <a:lvl5pPr marL="2286000" lvl="4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5pPr>
            <a:lvl6pPr marL="2743200" lvl="5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6pPr>
            <a:lvl7pPr marL="3200400" lvl="6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7pPr>
            <a:lvl8pPr marL="3657600" lvl="7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8pPr>
            <a:lvl9pPr marL="4114800" lvl="8" indent="-3556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2000"/>
              <a:buChar char="◦"/>
              <a:defRPr/>
            </a:lvl9pPr>
          </a:lstStyle>
          <a:p>
            <a:endParaRPr/>
          </a:p>
        </p:txBody>
      </p:sp>
      <p:sp>
        <p:nvSpPr>
          <p:cNvPr id="169" name="Google Shape;169;p30"/>
          <p:cNvSpPr txBox="1">
            <a:spLocks noGrp="1"/>
          </p:cNvSpPr>
          <p:nvPr>
            <p:ph type="dt" idx="10"/>
          </p:nvPr>
        </p:nvSpPr>
        <p:spPr>
          <a:xfrm>
            <a:off x="905257" y="7321091"/>
            <a:ext cx="20397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p30"/>
          <p:cNvSpPr txBox="1">
            <a:spLocks noGrp="1"/>
          </p:cNvSpPr>
          <p:nvPr>
            <p:ph type="ftr" idx="11"/>
          </p:nvPr>
        </p:nvSpPr>
        <p:spPr>
          <a:xfrm>
            <a:off x="3041103" y="7321091"/>
            <a:ext cx="39789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71" name="Google Shape;171;p30"/>
          <p:cNvSpPr txBox="1">
            <a:spLocks noGrp="1"/>
          </p:cNvSpPr>
          <p:nvPr>
            <p:ph type="sldNum" idx="12"/>
          </p:nvPr>
        </p:nvSpPr>
        <p:spPr>
          <a:xfrm>
            <a:off x="8167878" y="7321091"/>
            <a:ext cx="10824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1"/>
          <p:cNvSpPr txBox="1">
            <a:spLocks noGrp="1"/>
          </p:cNvSpPr>
          <p:nvPr>
            <p:ph type="title"/>
          </p:nvPr>
        </p:nvSpPr>
        <p:spPr>
          <a:xfrm>
            <a:off x="905256" y="324818"/>
            <a:ext cx="8298300" cy="164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b" anchorCtr="0">
            <a:noAutofit/>
          </a:bodyPr>
          <a:lstStyle>
            <a:lvl1pPr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74" name="Google Shape;174;p31"/>
          <p:cNvSpPr txBox="1">
            <a:spLocks noGrp="1"/>
          </p:cNvSpPr>
          <p:nvPr>
            <p:ph type="dt" idx="10"/>
          </p:nvPr>
        </p:nvSpPr>
        <p:spPr>
          <a:xfrm>
            <a:off x="905257" y="7321091"/>
            <a:ext cx="20397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75" name="Google Shape;175;p31"/>
          <p:cNvSpPr txBox="1">
            <a:spLocks noGrp="1"/>
          </p:cNvSpPr>
          <p:nvPr>
            <p:ph type="ftr" idx="11"/>
          </p:nvPr>
        </p:nvSpPr>
        <p:spPr>
          <a:xfrm>
            <a:off x="3041103" y="7321091"/>
            <a:ext cx="39789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p31"/>
          <p:cNvSpPr txBox="1">
            <a:spLocks noGrp="1"/>
          </p:cNvSpPr>
          <p:nvPr>
            <p:ph type="sldNum" idx="12"/>
          </p:nvPr>
        </p:nvSpPr>
        <p:spPr>
          <a:xfrm>
            <a:off x="8167878" y="7321091"/>
            <a:ext cx="10824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 type="blank">
  <p:cSld name="BLANK"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2"/>
          <p:cNvSpPr/>
          <p:nvPr/>
        </p:nvSpPr>
        <p:spPr>
          <a:xfrm>
            <a:off x="2620" y="7254240"/>
            <a:ext cx="10055700" cy="518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01575" tIns="101575" rIns="101575" bIns="101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32"/>
          <p:cNvSpPr/>
          <p:nvPr/>
        </p:nvSpPr>
        <p:spPr>
          <a:xfrm>
            <a:off x="13" y="7178891"/>
            <a:ext cx="10055700" cy="72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01575" tIns="101575" rIns="101575" bIns="101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p32"/>
          <p:cNvSpPr txBox="1">
            <a:spLocks noGrp="1"/>
          </p:cNvSpPr>
          <p:nvPr>
            <p:ph type="dt" idx="10"/>
          </p:nvPr>
        </p:nvSpPr>
        <p:spPr>
          <a:xfrm>
            <a:off x="905257" y="7321091"/>
            <a:ext cx="20397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p32"/>
          <p:cNvSpPr txBox="1">
            <a:spLocks noGrp="1"/>
          </p:cNvSpPr>
          <p:nvPr>
            <p:ph type="ftr" idx="11"/>
          </p:nvPr>
        </p:nvSpPr>
        <p:spPr>
          <a:xfrm>
            <a:off x="3041103" y="7321091"/>
            <a:ext cx="39789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rgbClr val="FFFFFF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p32"/>
          <p:cNvSpPr txBox="1">
            <a:spLocks noGrp="1"/>
          </p:cNvSpPr>
          <p:nvPr>
            <p:ph type="sldNum" idx="12"/>
          </p:nvPr>
        </p:nvSpPr>
        <p:spPr>
          <a:xfrm>
            <a:off x="8167878" y="7321091"/>
            <a:ext cx="10824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dt" idx="10"/>
          </p:nvPr>
        </p:nvSpPr>
        <p:spPr>
          <a:xfrm>
            <a:off x="5032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ftr" idx="11"/>
          </p:nvPr>
        </p:nvSpPr>
        <p:spPr>
          <a:xfrm>
            <a:off x="3436938" y="7078663"/>
            <a:ext cx="31845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sldNum" idx="12"/>
          </p:nvPr>
        </p:nvSpPr>
        <p:spPr>
          <a:xfrm>
            <a:off x="72088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3"/>
          <p:cNvSpPr txBox="1">
            <a:spLocks noGrp="1"/>
          </p:cNvSpPr>
          <p:nvPr>
            <p:ph type="title"/>
          </p:nvPr>
        </p:nvSpPr>
        <p:spPr>
          <a:xfrm>
            <a:off x="905256" y="324818"/>
            <a:ext cx="8298300" cy="164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b" anchorCtr="0">
            <a:noAutofit/>
          </a:bodyPr>
          <a:lstStyle>
            <a:lvl1pPr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p33"/>
          <p:cNvSpPr txBox="1">
            <a:spLocks noGrp="1"/>
          </p:cNvSpPr>
          <p:nvPr>
            <p:ph type="body" idx="1"/>
          </p:nvPr>
        </p:nvSpPr>
        <p:spPr>
          <a:xfrm>
            <a:off x="905256" y="2091832"/>
            <a:ext cx="4073400" cy="455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50775" rIns="0" bIns="50775" anchor="t" anchorCtr="0">
            <a:noAutofit/>
          </a:bodyPr>
          <a:lstStyle>
            <a:lvl1pPr marL="457200" lvl="0" indent="-355600" algn="l" rtl="0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SzPts val="2000"/>
              <a:buChar char=" "/>
              <a:defRPr/>
            </a:lvl1pPr>
            <a:lvl2pPr marL="914400" lvl="1" indent="-3556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Char char="◦"/>
              <a:defRPr/>
            </a:lvl2pPr>
            <a:lvl3pPr marL="1371600" lvl="2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3pPr>
            <a:lvl4pPr marL="1828800" lvl="3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4pPr>
            <a:lvl5pPr marL="2286000" lvl="4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5pPr>
            <a:lvl6pPr marL="2743200" lvl="5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6pPr>
            <a:lvl7pPr marL="3200400" lvl="6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7pPr>
            <a:lvl8pPr marL="3657600" lvl="7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8pPr>
            <a:lvl9pPr marL="4114800" lvl="8" indent="-3556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2000"/>
              <a:buChar char="◦"/>
              <a:defRPr/>
            </a:lvl9pPr>
          </a:lstStyle>
          <a:p>
            <a:endParaRPr/>
          </a:p>
        </p:txBody>
      </p:sp>
      <p:sp>
        <p:nvSpPr>
          <p:cNvPr id="186" name="Google Shape;186;p33"/>
          <p:cNvSpPr txBox="1">
            <a:spLocks noGrp="1"/>
          </p:cNvSpPr>
          <p:nvPr>
            <p:ph type="body" idx="2"/>
          </p:nvPr>
        </p:nvSpPr>
        <p:spPr>
          <a:xfrm>
            <a:off x="5129784" y="2091834"/>
            <a:ext cx="4073400" cy="455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50775" rIns="0" bIns="50775" anchor="t" anchorCtr="0">
            <a:noAutofit/>
          </a:bodyPr>
          <a:lstStyle>
            <a:lvl1pPr marL="457200" lvl="0" indent="-355600" algn="l" rtl="0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SzPts val="2000"/>
              <a:buChar char=" "/>
              <a:defRPr/>
            </a:lvl1pPr>
            <a:lvl2pPr marL="914400" lvl="1" indent="-3556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Char char="◦"/>
              <a:defRPr/>
            </a:lvl2pPr>
            <a:lvl3pPr marL="1371600" lvl="2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3pPr>
            <a:lvl4pPr marL="1828800" lvl="3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4pPr>
            <a:lvl5pPr marL="2286000" lvl="4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5pPr>
            <a:lvl6pPr marL="2743200" lvl="5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6pPr>
            <a:lvl7pPr marL="3200400" lvl="6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7pPr>
            <a:lvl8pPr marL="3657600" lvl="7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8pPr>
            <a:lvl9pPr marL="4114800" lvl="8" indent="-3556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2000"/>
              <a:buChar char="◦"/>
              <a:defRPr/>
            </a:lvl9pPr>
          </a:lstStyle>
          <a:p>
            <a:endParaRPr/>
          </a:p>
        </p:txBody>
      </p:sp>
      <p:sp>
        <p:nvSpPr>
          <p:cNvPr id="187" name="Google Shape;187;p33"/>
          <p:cNvSpPr txBox="1">
            <a:spLocks noGrp="1"/>
          </p:cNvSpPr>
          <p:nvPr>
            <p:ph type="dt" idx="10"/>
          </p:nvPr>
        </p:nvSpPr>
        <p:spPr>
          <a:xfrm>
            <a:off x="905257" y="7321091"/>
            <a:ext cx="20397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p33"/>
          <p:cNvSpPr txBox="1">
            <a:spLocks noGrp="1"/>
          </p:cNvSpPr>
          <p:nvPr>
            <p:ph type="ftr" idx="11"/>
          </p:nvPr>
        </p:nvSpPr>
        <p:spPr>
          <a:xfrm>
            <a:off x="3041103" y="7321091"/>
            <a:ext cx="39789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p33"/>
          <p:cNvSpPr txBox="1">
            <a:spLocks noGrp="1"/>
          </p:cNvSpPr>
          <p:nvPr>
            <p:ph type="sldNum" idx="12"/>
          </p:nvPr>
        </p:nvSpPr>
        <p:spPr>
          <a:xfrm>
            <a:off x="8167878" y="7321091"/>
            <a:ext cx="10824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bg>
      <p:bgPr>
        <a:solidFill>
          <a:schemeClr val="lt1"/>
        </a:solidFill>
        <a:effectLst/>
      </p:bgPr>
    </p:bg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4"/>
          <p:cNvSpPr/>
          <p:nvPr/>
        </p:nvSpPr>
        <p:spPr>
          <a:xfrm>
            <a:off x="2620" y="7254240"/>
            <a:ext cx="10055700" cy="518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01575" tIns="101575" rIns="101575" bIns="101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p34"/>
          <p:cNvSpPr/>
          <p:nvPr/>
        </p:nvSpPr>
        <p:spPr>
          <a:xfrm>
            <a:off x="13" y="7178891"/>
            <a:ext cx="10055700" cy="72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01575" tIns="101575" rIns="101575" bIns="101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34"/>
          <p:cNvSpPr txBox="1">
            <a:spLocks noGrp="1"/>
          </p:cNvSpPr>
          <p:nvPr>
            <p:ph type="title"/>
          </p:nvPr>
        </p:nvSpPr>
        <p:spPr>
          <a:xfrm>
            <a:off x="905256" y="860146"/>
            <a:ext cx="8298300" cy="404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b" anchorCtr="0">
            <a:noAutofit/>
          </a:bodyPr>
          <a:lstStyle>
            <a:lvl1pPr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900"/>
              <a:buFont typeface="Calibri"/>
              <a:buNone/>
              <a:defRPr sz="8900" b="0">
                <a:solidFill>
                  <a:srgbClr val="262626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94" name="Google Shape;194;p34"/>
          <p:cNvSpPr txBox="1">
            <a:spLocks noGrp="1"/>
          </p:cNvSpPr>
          <p:nvPr>
            <p:ph type="body" idx="1"/>
          </p:nvPr>
        </p:nvSpPr>
        <p:spPr>
          <a:xfrm>
            <a:off x="905256" y="5046879"/>
            <a:ext cx="8298300" cy="129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SzPts val="2700"/>
              <a:buNone/>
              <a:defRPr sz="27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95" name="Google Shape;195;p34"/>
          <p:cNvSpPr txBox="1">
            <a:spLocks noGrp="1"/>
          </p:cNvSpPr>
          <p:nvPr>
            <p:ph type="dt" idx="10"/>
          </p:nvPr>
        </p:nvSpPr>
        <p:spPr>
          <a:xfrm>
            <a:off x="905257" y="7321091"/>
            <a:ext cx="20397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96" name="Google Shape;196;p34"/>
          <p:cNvSpPr txBox="1">
            <a:spLocks noGrp="1"/>
          </p:cNvSpPr>
          <p:nvPr>
            <p:ph type="ftr" idx="11"/>
          </p:nvPr>
        </p:nvSpPr>
        <p:spPr>
          <a:xfrm>
            <a:off x="3041103" y="7321091"/>
            <a:ext cx="39789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97" name="Google Shape;197;p34"/>
          <p:cNvSpPr txBox="1">
            <a:spLocks noGrp="1"/>
          </p:cNvSpPr>
          <p:nvPr>
            <p:ph type="sldNum" idx="12"/>
          </p:nvPr>
        </p:nvSpPr>
        <p:spPr>
          <a:xfrm>
            <a:off x="8167878" y="7321091"/>
            <a:ext cx="10824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198" name="Google Shape;198;p34"/>
          <p:cNvCxnSpPr/>
          <p:nvPr/>
        </p:nvCxnSpPr>
        <p:spPr>
          <a:xfrm>
            <a:off x="996318" y="4922520"/>
            <a:ext cx="814740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5"/>
          <p:cNvSpPr txBox="1">
            <a:spLocks noGrp="1"/>
          </p:cNvSpPr>
          <p:nvPr>
            <p:ph type="title"/>
          </p:nvPr>
        </p:nvSpPr>
        <p:spPr>
          <a:xfrm>
            <a:off x="905256" y="324818"/>
            <a:ext cx="8298300" cy="164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b" anchorCtr="0">
            <a:noAutofit/>
          </a:bodyPr>
          <a:lstStyle>
            <a:lvl1pPr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p35"/>
          <p:cNvSpPr txBox="1">
            <a:spLocks noGrp="1"/>
          </p:cNvSpPr>
          <p:nvPr>
            <p:ph type="body" idx="1"/>
          </p:nvPr>
        </p:nvSpPr>
        <p:spPr>
          <a:xfrm>
            <a:off x="905256" y="2092192"/>
            <a:ext cx="4073400" cy="8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SzPts val="2200"/>
              <a:buNone/>
              <a:defRPr sz="2200" b="0" cap="none">
                <a:solidFill>
                  <a:schemeClr val="dk2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200"/>
              <a:buNone/>
              <a:defRPr sz="2200" b="1"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 b="1"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5pPr>
            <a:lvl6pPr marL="274320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6pPr>
            <a:lvl7pPr marL="320040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7pPr>
            <a:lvl8pPr marL="365760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8pPr>
            <a:lvl9pPr marL="411480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202" name="Google Shape;202;p35"/>
          <p:cNvSpPr txBox="1">
            <a:spLocks noGrp="1"/>
          </p:cNvSpPr>
          <p:nvPr>
            <p:ph type="body" idx="2"/>
          </p:nvPr>
        </p:nvSpPr>
        <p:spPr>
          <a:xfrm>
            <a:off x="905256" y="2926645"/>
            <a:ext cx="4073400" cy="372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50775" rIns="0" bIns="50775" anchor="t" anchorCtr="0">
            <a:noAutofit/>
          </a:bodyPr>
          <a:lstStyle>
            <a:lvl1pPr marL="457200" lvl="0" indent="-355600" algn="l" rtl="0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SzPts val="2000"/>
              <a:buChar char=" "/>
              <a:defRPr/>
            </a:lvl1pPr>
            <a:lvl2pPr marL="914400" lvl="1" indent="-3556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Char char="◦"/>
              <a:defRPr/>
            </a:lvl2pPr>
            <a:lvl3pPr marL="1371600" lvl="2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3pPr>
            <a:lvl4pPr marL="1828800" lvl="3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4pPr>
            <a:lvl5pPr marL="2286000" lvl="4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5pPr>
            <a:lvl6pPr marL="2743200" lvl="5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6pPr>
            <a:lvl7pPr marL="3200400" lvl="6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7pPr>
            <a:lvl8pPr marL="3657600" lvl="7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8pPr>
            <a:lvl9pPr marL="4114800" lvl="8" indent="-3556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2000"/>
              <a:buChar char="◦"/>
              <a:defRPr/>
            </a:lvl9pPr>
          </a:lstStyle>
          <a:p>
            <a:endParaRPr/>
          </a:p>
        </p:txBody>
      </p:sp>
      <p:sp>
        <p:nvSpPr>
          <p:cNvPr id="203" name="Google Shape;203;p35"/>
          <p:cNvSpPr txBox="1">
            <a:spLocks noGrp="1"/>
          </p:cNvSpPr>
          <p:nvPr>
            <p:ph type="body" idx="3"/>
          </p:nvPr>
        </p:nvSpPr>
        <p:spPr>
          <a:xfrm>
            <a:off x="5129784" y="2092192"/>
            <a:ext cx="4073400" cy="8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SzPts val="2200"/>
              <a:buNone/>
              <a:defRPr sz="2200" b="0" cap="none">
                <a:solidFill>
                  <a:schemeClr val="dk2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200"/>
              <a:buNone/>
              <a:defRPr sz="2200" b="1"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 b="1"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5pPr>
            <a:lvl6pPr marL="274320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6pPr>
            <a:lvl7pPr marL="320040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7pPr>
            <a:lvl8pPr marL="365760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8pPr>
            <a:lvl9pPr marL="411480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204" name="Google Shape;204;p35"/>
          <p:cNvSpPr txBox="1">
            <a:spLocks noGrp="1"/>
          </p:cNvSpPr>
          <p:nvPr>
            <p:ph type="body" idx="4"/>
          </p:nvPr>
        </p:nvSpPr>
        <p:spPr>
          <a:xfrm>
            <a:off x="5129784" y="2926645"/>
            <a:ext cx="4073400" cy="372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50775" rIns="0" bIns="50775" anchor="t" anchorCtr="0">
            <a:noAutofit/>
          </a:bodyPr>
          <a:lstStyle>
            <a:lvl1pPr marL="457200" lvl="0" indent="-355600" algn="l" rtl="0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SzPts val="2000"/>
              <a:buChar char=" "/>
              <a:defRPr/>
            </a:lvl1pPr>
            <a:lvl2pPr marL="914400" lvl="1" indent="-3556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Char char="◦"/>
              <a:defRPr/>
            </a:lvl2pPr>
            <a:lvl3pPr marL="1371600" lvl="2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3pPr>
            <a:lvl4pPr marL="1828800" lvl="3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4pPr>
            <a:lvl5pPr marL="2286000" lvl="4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5pPr>
            <a:lvl6pPr marL="2743200" lvl="5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6pPr>
            <a:lvl7pPr marL="3200400" lvl="6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7pPr>
            <a:lvl8pPr marL="3657600" lvl="7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8pPr>
            <a:lvl9pPr marL="4114800" lvl="8" indent="-3556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2000"/>
              <a:buChar char="◦"/>
              <a:defRPr/>
            </a:lvl9pPr>
          </a:lstStyle>
          <a:p>
            <a:endParaRPr/>
          </a:p>
        </p:txBody>
      </p:sp>
      <p:sp>
        <p:nvSpPr>
          <p:cNvPr id="205" name="Google Shape;205;p35"/>
          <p:cNvSpPr txBox="1">
            <a:spLocks noGrp="1"/>
          </p:cNvSpPr>
          <p:nvPr>
            <p:ph type="dt" idx="10"/>
          </p:nvPr>
        </p:nvSpPr>
        <p:spPr>
          <a:xfrm>
            <a:off x="905257" y="7321091"/>
            <a:ext cx="20397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06" name="Google Shape;206;p35"/>
          <p:cNvSpPr txBox="1">
            <a:spLocks noGrp="1"/>
          </p:cNvSpPr>
          <p:nvPr>
            <p:ph type="ftr" idx="11"/>
          </p:nvPr>
        </p:nvSpPr>
        <p:spPr>
          <a:xfrm>
            <a:off x="3041103" y="7321091"/>
            <a:ext cx="39789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p35"/>
          <p:cNvSpPr txBox="1">
            <a:spLocks noGrp="1"/>
          </p:cNvSpPr>
          <p:nvPr>
            <p:ph type="sldNum" idx="12"/>
          </p:nvPr>
        </p:nvSpPr>
        <p:spPr>
          <a:xfrm>
            <a:off x="8167878" y="7321091"/>
            <a:ext cx="10824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t with Caption" type="objTx">
  <p:cSld name="OBJECT_WITH_CAPTION_TEXT"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36"/>
          <p:cNvSpPr/>
          <p:nvPr/>
        </p:nvSpPr>
        <p:spPr>
          <a:xfrm>
            <a:off x="14" y="0"/>
            <a:ext cx="3342000" cy="7772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01575" tIns="101575" rIns="101575" bIns="101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Google Shape;210;p36"/>
          <p:cNvSpPr/>
          <p:nvPr/>
        </p:nvSpPr>
        <p:spPr>
          <a:xfrm>
            <a:off x="3333058" y="0"/>
            <a:ext cx="52800" cy="7772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01575" tIns="101575" rIns="101575" bIns="101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211;p36"/>
          <p:cNvSpPr txBox="1">
            <a:spLocks noGrp="1"/>
          </p:cNvSpPr>
          <p:nvPr>
            <p:ph type="title"/>
          </p:nvPr>
        </p:nvSpPr>
        <p:spPr>
          <a:xfrm>
            <a:off x="377190" y="673607"/>
            <a:ext cx="2640300" cy="25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b" anchorCtr="0">
            <a:noAutofit/>
          </a:bodyPr>
          <a:lstStyle>
            <a:lvl1pPr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Calibri"/>
              <a:buNone/>
              <a:defRPr sz="4000" b="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12" name="Google Shape;212;p36"/>
          <p:cNvSpPr txBox="1">
            <a:spLocks noGrp="1"/>
          </p:cNvSpPr>
          <p:nvPr>
            <p:ph type="body" idx="1"/>
          </p:nvPr>
        </p:nvSpPr>
        <p:spPr>
          <a:xfrm>
            <a:off x="3806261" y="829056"/>
            <a:ext cx="5510400" cy="59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50775" rIns="0" bIns="50775" anchor="t" anchorCtr="0">
            <a:noAutofit/>
          </a:bodyPr>
          <a:lstStyle>
            <a:lvl1pPr marL="457200" lvl="0" indent="-355600" algn="l" rtl="0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SzPts val="2000"/>
              <a:buChar char=" "/>
              <a:defRPr/>
            </a:lvl1pPr>
            <a:lvl2pPr marL="914400" lvl="1" indent="-3556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Char char="◦"/>
              <a:defRPr/>
            </a:lvl2pPr>
            <a:lvl3pPr marL="1371600" lvl="2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3pPr>
            <a:lvl4pPr marL="1828800" lvl="3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4pPr>
            <a:lvl5pPr marL="2286000" lvl="4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5pPr>
            <a:lvl6pPr marL="2743200" lvl="5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6pPr>
            <a:lvl7pPr marL="3200400" lvl="6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7pPr>
            <a:lvl8pPr marL="3657600" lvl="7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8pPr>
            <a:lvl9pPr marL="4114800" lvl="8" indent="-3556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2000"/>
              <a:buChar char="◦"/>
              <a:defRPr/>
            </a:lvl9pPr>
          </a:lstStyle>
          <a:p>
            <a:endParaRPr/>
          </a:p>
        </p:txBody>
      </p:sp>
      <p:sp>
        <p:nvSpPr>
          <p:cNvPr id="213" name="Google Shape;213;p36"/>
          <p:cNvSpPr txBox="1">
            <a:spLocks noGrp="1"/>
          </p:cNvSpPr>
          <p:nvPr>
            <p:ph type="body" idx="2"/>
          </p:nvPr>
        </p:nvSpPr>
        <p:spPr>
          <a:xfrm>
            <a:off x="377190" y="3316224"/>
            <a:ext cx="2640300" cy="382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SzPts val="1700"/>
              <a:buNone/>
              <a:defRPr sz="1700">
                <a:solidFill>
                  <a:srgbClr val="FFFFFF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sz="1300"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100"/>
              <a:buNone/>
              <a:defRPr sz="1100"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14" name="Google Shape;214;p36"/>
          <p:cNvSpPr txBox="1">
            <a:spLocks noGrp="1"/>
          </p:cNvSpPr>
          <p:nvPr>
            <p:ph type="dt" idx="10"/>
          </p:nvPr>
        </p:nvSpPr>
        <p:spPr>
          <a:xfrm>
            <a:off x="384047" y="7321091"/>
            <a:ext cx="21603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15" name="Google Shape;215;p36"/>
          <p:cNvSpPr txBox="1">
            <a:spLocks noGrp="1"/>
          </p:cNvSpPr>
          <p:nvPr>
            <p:ph type="ftr" idx="11"/>
          </p:nvPr>
        </p:nvSpPr>
        <p:spPr>
          <a:xfrm>
            <a:off x="3960495" y="7321091"/>
            <a:ext cx="38349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dk2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16" name="Google Shape;216;p36"/>
          <p:cNvSpPr txBox="1">
            <a:spLocks noGrp="1"/>
          </p:cNvSpPr>
          <p:nvPr>
            <p:ph type="sldNum" idx="12"/>
          </p:nvPr>
        </p:nvSpPr>
        <p:spPr>
          <a:xfrm>
            <a:off x="8167878" y="7321091"/>
            <a:ext cx="10824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 rtl="0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 rtl="0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 rtl="0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 rtl="0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 rtl="0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 rtl="0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 rtl="0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 rtl="0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7"/>
          <p:cNvSpPr/>
          <p:nvPr/>
        </p:nvSpPr>
        <p:spPr>
          <a:xfrm>
            <a:off x="0" y="5613400"/>
            <a:ext cx="10055700" cy="215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01575" tIns="101575" rIns="101575" bIns="101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p37"/>
          <p:cNvSpPr/>
          <p:nvPr/>
        </p:nvSpPr>
        <p:spPr>
          <a:xfrm>
            <a:off x="13" y="5570420"/>
            <a:ext cx="10055700" cy="72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01575" tIns="101575" rIns="101575" bIns="101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p37"/>
          <p:cNvSpPr txBox="1">
            <a:spLocks noGrp="1"/>
          </p:cNvSpPr>
          <p:nvPr>
            <p:ph type="title"/>
          </p:nvPr>
        </p:nvSpPr>
        <p:spPr>
          <a:xfrm>
            <a:off x="905256" y="5751576"/>
            <a:ext cx="8348400" cy="93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0" rIns="101575" bIns="0" anchor="b" anchorCtr="0">
            <a:noAutofit/>
          </a:bodyPr>
          <a:lstStyle>
            <a:lvl1pPr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Calibri"/>
              <a:buNone/>
              <a:defRPr sz="4000" b="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p37"/>
          <p:cNvSpPr>
            <a:spLocks noGrp="1"/>
          </p:cNvSpPr>
          <p:nvPr>
            <p:ph type="pic" idx="2"/>
          </p:nvPr>
        </p:nvSpPr>
        <p:spPr>
          <a:xfrm>
            <a:off x="13" y="0"/>
            <a:ext cx="10058400" cy="55707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508000" tIns="508000" rIns="0" bIns="507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3100"/>
              <a:buFont typeface="Arial"/>
              <a:buNone/>
              <a:defRPr sz="31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700"/>
              <a:buFont typeface="Arial"/>
              <a:buNone/>
              <a:defRPr sz="27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Arial"/>
              <a:buNone/>
              <a:defRPr sz="22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Arial"/>
              <a:buNone/>
              <a:defRPr sz="22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Arial"/>
              <a:buNone/>
              <a:defRPr sz="22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Arial"/>
              <a:buNone/>
              <a:defRPr sz="22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Arial"/>
              <a:buNone/>
              <a:defRPr sz="22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2200"/>
              <a:buFont typeface="Arial"/>
              <a:buNone/>
              <a:defRPr sz="22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2" name="Google Shape;222;p37"/>
          <p:cNvSpPr txBox="1">
            <a:spLocks noGrp="1"/>
          </p:cNvSpPr>
          <p:nvPr>
            <p:ph type="body" idx="1"/>
          </p:nvPr>
        </p:nvSpPr>
        <p:spPr>
          <a:xfrm>
            <a:off x="905255" y="6694627"/>
            <a:ext cx="8348400" cy="6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0" rIns="101575" bIns="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>
                <a:solidFill>
                  <a:srgbClr val="FFFFFF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sz="1300"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100"/>
              <a:buNone/>
              <a:defRPr sz="1100"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23" name="Google Shape;223;p37"/>
          <p:cNvSpPr txBox="1">
            <a:spLocks noGrp="1"/>
          </p:cNvSpPr>
          <p:nvPr>
            <p:ph type="dt" idx="10"/>
          </p:nvPr>
        </p:nvSpPr>
        <p:spPr>
          <a:xfrm>
            <a:off x="905257" y="7321091"/>
            <a:ext cx="20397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p37"/>
          <p:cNvSpPr txBox="1">
            <a:spLocks noGrp="1"/>
          </p:cNvSpPr>
          <p:nvPr>
            <p:ph type="ftr" idx="11"/>
          </p:nvPr>
        </p:nvSpPr>
        <p:spPr>
          <a:xfrm>
            <a:off x="3041103" y="7321091"/>
            <a:ext cx="39789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25" name="Google Shape;225;p37"/>
          <p:cNvSpPr txBox="1">
            <a:spLocks noGrp="1"/>
          </p:cNvSpPr>
          <p:nvPr>
            <p:ph type="sldNum" idx="12"/>
          </p:nvPr>
        </p:nvSpPr>
        <p:spPr>
          <a:xfrm>
            <a:off x="8167878" y="7321091"/>
            <a:ext cx="10824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8"/>
          <p:cNvSpPr txBox="1">
            <a:spLocks noGrp="1"/>
          </p:cNvSpPr>
          <p:nvPr>
            <p:ph type="title"/>
          </p:nvPr>
        </p:nvSpPr>
        <p:spPr>
          <a:xfrm>
            <a:off x="905256" y="324818"/>
            <a:ext cx="8298300" cy="164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b" anchorCtr="0">
            <a:noAutofit/>
          </a:bodyPr>
          <a:lstStyle>
            <a:lvl1pPr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28" name="Google Shape;228;p38"/>
          <p:cNvSpPr txBox="1">
            <a:spLocks noGrp="1"/>
          </p:cNvSpPr>
          <p:nvPr>
            <p:ph type="body" idx="1"/>
          </p:nvPr>
        </p:nvSpPr>
        <p:spPr>
          <a:xfrm rot="5400000">
            <a:off x="2774436" y="222532"/>
            <a:ext cx="4559700" cy="829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775" tIns="0" rIns="50775" bIns="0" anchor="t" anchorCtr="0">
            <a:noAutofit/>
          </a:bodyPr>
          <a:lstStyle>
            <a:lvl1pPr marL="457200" lvl="0" indent="-355600" algn="l" rtl="0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SzPts val="2000"/>
              <a:buChar char=" "/>
              <a:defRPr/>
            </a:lvl1pPr>
            <a:lvl2pPr marL="914400" lvl="1" indent="-3556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Char char="◦"/>
              <a:defRPr/>
            </a:lvl2pPr>
            <a:lvl3pPr marL="1371600" lvl="2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3pPr>
            <a:lvl4pPr marL="1828800" lvl="3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4pPr>
            <a:lvl5pPr marL="2286000" lvl="4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5pPr>
            <a:lvl6pPr marL="2743200" lvl="5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6pPr>
            <a:lvl7pPr marL="3200400" lvl="6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7pPr>
            <a:lvl8pPr marL="3657600" lvl="7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8pPr>
            <a:lvl9pPr marL="4114800" lvl="8" indent="-3556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2000"/>
              <a:buChar char="◦"/>
              <a:defRPr/>
            </a:lvl9pPr>
          </a:lstStyle>
          <a:p>
            <a:endParaRPr/>
          </a:p>
        </p:txBody>
      </p:sp>
      <p:sp>
        <p:nvSpPr>
          <p:cNvPr id="229" name="Google Shape;229;p38"/>
          <p:cNvSpPr txBox="1">
            <a:spLocks noGrp="1"/>
          </p:cNvSpPr>
          <p:nvPr>
            <p:ph type="dt" idx="10"/>
          </p:nvPr>
        </p:nvSpPr>
        <p:spPr>
          <a:xfrm>
            <a:off x="905257" y="7321091"/>
            <a:ext cx="20397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p38"/>
          <p:cNvSpPr txBox="1">
            <a:spLocks noGrp="1"/>
          </p:cNvSpPr>
          <p:nvPr>
            <p:ph type="ftr" idx="11"/>
          </p:nvPr>
        </p:nvSpPr>
        <p:spPr>
          <a:xfrm>
            <a:off x="3041103" y="7321091"/>
            <a:ext cx="39789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31" name="Google Shape;231;p38"/>
          <p:cNvSpPr txBox="1">
            <a:spLocks noGrp="1"/>
          </p:cNvSpPr>
          <p:nvPr>
            <p:ph type="sldNum" idx="12"/>
          </p:nvPr>
        </p:nvSpPr>
        <p:spPr>
          <a:xfrm>
            <a:off x="8167878" y="7321091"/>
            <a:ext cx="10824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 Title and Text" type="vertTitleAndTx">
  <p:cSld name="VERTICAL_TITLE_AND_VERTICAL_TEXT"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9"/>
          <p:cNvSpPr/>
          <p:nvPr/>
        </p:nvSpPr>
        <p:spPr>
          <a:xfrm>
            <a:off x="2620" y="7254240"/>
            <a:ext cx="10055700" cy="518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01575" tIns="101575" rIns="101575" bIns="101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p39"/>
          <p:cNvSpPr/>
          <p:nvPr/>
        </p:nvSpPr>
        <p:spPr>
          <a:xfrm>
            <a:off x="13" y="7178891"/>
            <a:ext cx="10055700" cy="72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01575" tIns="101575" rIns="101575" bIns="101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39"/>
          <p:cNvSpPr txBox="1">
            <a:spLocks noGrp="1"/>
          </p:cNvSpPr>
          <p:nvPr>
            <p:ph type="title"/>
          </p:nvPr>
        </p:nvSpPr>
        <p:spPr>
          <a:xfrm rot="5400000">
            <a:off x="5020035" y="2648233"/>
            <a:ext cx="6525000" cy="216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b" anchorCtr="0">
            <a:noAutofit/>
          </a:bodyPr>
          <a:lstStyle>
            <a:lvl1pPr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36" name="Google Shape;236;p39"/>
          <p:cNvSpPr txBox="1">
            <a:spLocks noGrp="1"/>
          </p:cNvSpPr>
          <p:nvPr>
            <p:ph type="body" idx="1"/>
          </p:nvPr>
        </p:nvSpPr>
        <p:spPr>
          <a:xfrm rot="5400000">
            <a:off x="619313" y="542083"/>
            <a:ext cx="6525000" cy="6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775" tIns="0" rIns="50775" bIns="0" anchor="t" anchorCtr="0">
            <a:noAutofit/>
          </a:bodyPr>
          <a:lstStyle>
            <a:lvl1pPr marL="457200" lvl="0" indent="-355600" algn="l" rtl="0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SzPts val="2000"/>
              <a:buChar char=" "/>
              <a:defRPr/>
            </a:lvl1pPr>
            <a:lvl2pPr marL="914400" lvl="1" indent="-3556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Char char="◦"/>
              <a:defRPr/>
            </a:lvl2pPr>
            <a:lvl3pPr marL="1371600" lvl="2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3pPr>
            <a:lvl4pPr marL="1828800" lvl="3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4pPr>
            <a:lvl5pPr marL="2286000" lvl="4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5pPr>
            <a:lvl6pPr marL="2743200" lvl="5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6pPr>
            <a:lvl7pPr marL="3200400" lvl="6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7pPr>
            <a:lvl8pPr marL="3657600" lvl="7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8pPr>
            <a:lvl9pPr marL="4114800" lvl="8" indent="-3556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2000"/>
              <a:buChar char="◦"/>
              <a:defRPr/>
            </a:lvl9pPr>
          </a:lstStyle>
          <a:p>
            <a:endParaRPr/>
          </a:p>
        </p:txBody>
      </p:sp>
      <p:sp>
        <p:nvSpPr>
          <p:cNvPr id="237" name="Google Shape;237;p39"/>
          <p:cNvSpPr txBox="1">
            <a:spLocks noGrp="1"/>
          </p:cNvSpPr>
          <p:nvPr>
            <p:ph type="dt" idx="10"/>
          </p:nvPr>
        </p:nvSpPr>
        <p:spPr>
          <a:xfrm>
            <a:off x="905257" y="7321091"/>
            <a:ext cx="20397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38" name="Google Shape;238;p39"/>
          <p:cNvSpPr txBox="1">
            <a:spLocks noGrp="1"/>
          </p:cNvSpPr>
          <p:nvPr>
            <p:ph type="ftr" idx="11"/>
          </p:nvPr>
        </p:nvSpPr>
        <p:spPr>
          <a:xfrm>
            <a:off x="3041103" y="7321091"/>
            <a:ext cx="39789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39" name="Google Shape;239;p39"/>
          <p:cNvSpPr txBox="1">
            <a:spLocks noGrp="1"/>
          </p:cNvSpPr>
          <p:nvPr>
            <p:ph type="sldNum" idx="12"/>
          </p:nvPr>
        </p:nvSpPr>
        <p:spPr>
          <a:xfrm>
            <a:off x="8167878" y="7321091"/>
            <a:ext cx="10824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41"/>
          <p:cNvSpPr/>
          <p:nvPr/>
        </p:nvSpPr>
        <p:spPr>
          <a:xfrm>
            <a:off x="2620" y="7254240"/>
            <a:ext cx="10055700" cy="518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01575" tIns="101575" rIns="101575" bIns="101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Google Shape;251;p41"/>
          <p:cNvSpPr/>
          <p:nvPr/>
        </p:nvSpPr>
        <p:spPr>
          <a:xfrm>
            <a:off x="13" y="7178891"/>
            <a:ext cx="10055700" cy="72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01575" tIns="101575" rIns="101575" bIns="101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2" name="Google Shape;252;p41"/>
          <p:cNvSpPr txBox="1">
            <a:spLocks noGrp="1"/>
          </p:cNvSpPr>
          <p:nvPr>
            <p:ph type="ctrTitle"/>
          </p:nvPr>
        </p:nvSpPr>
        <p:spPr>
          <a:xfrm>
            <a:off x="905256" y="860146"/>
            <a:ext cx="8298300" cy="404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b" anchorCtr="0">
            <a:noAutofit/>
          </a:bodyPr>
          <a:lstStyle>
            <a:lvl1pPr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900"/>
              <a:buFont typeface="Calibri"/>
              <a:buNone/>
              <a:defRPr sz="8900">
                <a:solidFill>
                  <a:srgbClr val="262626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53" name="Google Shape;253;p41"/>
          <p:cNvSpPr txBox="1">
            <a:spLocks noGrp="1"/>
          </p:cNvSpPr>
          <p:nvPr>
            <p:ph type="subTitle" idx="1"/>
          </p:nvPr>
        </p:nvSpPr>
        <p:spPr>
          <a:xfrm>
            <a:off x="907542" y="5049704"/>
            <a:ext cx="8298300" cy="129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SzPts val="2700"/>
              <a:buNone/>
              <a:defRPr sz="27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700"/>
              <a:buNone/>
              <a:defRPr sz="2700"/>
            </a:lvl2pPr>
            <a:lvl3pPr lvl="2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700"/>
              <a:buNone/>
              <a:defRPr sz="2700"/>
            </a:lvl3pPr>
            <a:lvl4pPr lvl="3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2200"/>
              <a:buNone/>
              <a:defRPr sz="2200"/>
            </a:lvl9pPr>
          </a:lstStyle>
          <a:p>
            <a:endParaRPr/>
          </a:p>
        </p:txBody>
      </p:sp>
      <p:sp>
        <p:nvSpPr>
          <p:cNvPr id="254" name="Google Shape;254;p41"/>
          <p:cNvSpPr txBox="1">
            <a:spLocks noGrp="1"/>
          </p:cNvSpPr>
          <p:nvPr>
            <p:ph type="dt" idx="10"/>
          </p:nvPr>
        </p:nvSpPr>
        <p:spPr>
          <a:xfrm>
            <a:off x="905257" y="7321091"/>
            <a:ext cx="20397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55" name="Google Shape;255;p41"/>
          <p:cNvSpPr txBox="1">
            <a:spLocks noGrp="1"/>
          </p:cNvSpPr>
          <p:nvPr>
            <p:ph type="ftr" idx="11"/>
          </p:nvPr>
        </p:nvSpPr>
        <p:spPr>
          <a:xfrm>
            <a:off x="3041103" y="7321091"/>
            <a:ext cx="39789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56" name="Google Shape;256;p41"/>
          <p:cNvSpPr txBox="1">
            <a:spLocks noGrp="1"/>
          </p:cNvSpPr>
          <p:nvPr>
            <p:ph type="sldNum" idx="12"/>
          </p:nvPr>
        </p:nvSpPr>
        <p:spPr>
          <a:xfrm>
            <a:off x="8167878" y="7321091"/>
            <a:ext cx="10824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57" name="Google Shape;257;p41"/>
          <p:cNvCxnSpPr/>
          <p:nvPr/>
        </p:nvCxnSpPr>
        <p:spPr>
          <a:xfrm>
            <a:off x="996318" y="4922520"/>
            <a:ext cx="814740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42"/>
          <p:cNvSpPr txBox="1">
            <a:spLocks noGrp="1"/>
          </p:cNvSpPr>
          <p:nvPr>
            <p:ph type="title"/>
          </p:nvPr>
        </p:nvSpPr>
        <p:spPr>
          <a:xfrm>
            <a:off x="905256" y="324818"/>
            <a:ext cx="8298300" cy="164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b" anchorCtr="0">
            <a:noAutofit/>
          </a:bodyPr>
          <a:lstStyle>
            <a:lvl1pPr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60" name="Google Shape;260;p42"/>
          <p:cNvSpPr txBox="1">
            <a:spLocks noGrp="1"/>
          </p:cNvSpPr>
          <p:nvPr>
            <p:ph type="body" idx="1"/>
          </p:nvPr>
        </p:nvSpPr>
        <p:spPr>
          <a:xfrm>
            <a:off x="905255" y="2091832"/>
            <a:ext cx="8298300" cy="455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50775" rIns="0" bIns="50775" anchor="t" anchorCtr="0">
            <a:noAutofit/>
          </a:bodyPr>
          <a:lstStyle>
            <a:lvl1pPr marL="457200" lvl="0" indent="-355600" algn="l" rtl="0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SzPts val="2000"/>
              <a:buChar char=" "/>
              <a:defRPr/>
            </a:lvl1pPr>
            <a:lvl2pPr marL="914400" lvl="1" indent="-3556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Char char="◦"/>
              <a:defRPr/>
            </a:lvl2pPr>
            <a:lvl3pPr marL="1371600" lvl="2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3pPr>
            <a:lvl4pPr marL="1828800" lvl="3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4pPr>
            <a:lvl5pPr marL="2286000" lvl="4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5pPr>
            <a:lvl6pPr marL="2743200" lvl="5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6pPr>
            <a:lvl7pPr marL="3200400" lvl="6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7pPr>
            <a:lvl8pPr marL="3657600" lvl="7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8pPr>
            <a:lvl9pPr marL="4114800" lvl="8" indent="-3556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2000"/>
              <a:buChar char="◦"/>
              <a:defRPr/>
            </a:lvl9pPr>
          </a:lstStyle>
          <a:p>
            <a:endParaRPr/>
          </a:p>
        </p:txBody>
      </p:sp>
      <p:sp>
        <p:nvSpPr>
          <p:cNvPr id="261" name="Google Shape;261;p42"/>
          <p:cNvSpPr txBox="1">
            <a:spLocks noGrp="1"/>
          </p:cNvSpPr>
          <p:nvPr>
            <p:ph type="dt" idx="10"/>
          </p:nvPr>
        </p:nvSpPr>
        <p:spPr>
          <a:xfrm>
            <a:off x="905257" y="7321091"/>
            <a:ext cx="20397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62" name="Google Shape;262;p42"/>
          <p:cNvSpPr txBox="1">
            <a:spLocks noGrp="1"/>
          </p:cNvSpPr>
          <p:nvPr>
            <p:ph type="ftr" idx="11"/>
          </p:nvPr>
        </p:nvSpPr>
        <p:spPr>
          <a:xfrm>
            <a:off x="3041103" y="7321091"/>
            <a:ext cx="39789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63" name="Google Shape;263;p42"/>
          <p:cNvSpPr txBox="1">
            <a:spLocks noGrp="1"/>
          </p:cNvSpPr>
          <p:nvPr>
            <p:ph type="sldNum" idx="12"/>
          </p:nvPr>
        </p:nvSpPr>
        <p:spPr>
          <a:xfrm>
            <a:off x="8167878" y="7321091"/>
            <a:ext cx="10824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43"/>
          <p:cNvSpPr txBox="1">
            <a:spLocks noGrp="1"/>
          </p:cNvSpPr>
          <p:nvPr>
            <p:ph type="title"/>
          </p:nvPr>
        </p:nvSpPr>
        <p:spPr>
          <a:xfrm>
            <a:off x="905256" y="324818"/>
            <a:ext cx="8298300" cy="164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b" anchorCtr="0">
            <a:noAutofit/>
          </a:bodyPr>
          <a:lstStyle>
            <a:lvl1pPr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66" name="Google Shape;266;p43"/>
          <p:cNvSpPr txBox="1">
            <a:spLocks noGrp="1"/>
          </p:cNvSpPr>
          <p:nvPr>
            <p:ph type="dt" idx="10"/>
          </p:nvPr>
        </p:nvSpPr>
        <p:spPr>
          <a:xfrm>
            <a:off x="905257" y="7321091"/>
            <a:ext cx="20397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67" name="Google Shape;267;p43"/>
          <p:cNvSpPr txBox="1">
            <a:spLocks noGrp="1"/>
          </p:cNvSpPr>
          <p:nvPr>
            <p:ph type="ftr" idx="11"/>
          </p:nvPr>
        </p:nvSpPr>
        <p:spPr>
          <a:xfrm>
            <a:off x="3041103" y="7321091"/>
            <a:ext cx="39789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68" name="Google Shape;268;p43"/>
          <p:cNvSpPr txBox="1">
            <a:spLocks noGrp="1"/>
          </p:cNvSpPr>
          <p:nvPr>
            <p:ph type="sldNum" idx="12"/>
          </p:nvPr>
        </p:nvSpPr>
        <p:spPr>
          <a:xfrm>
            <a:off x="8167878" y="7321091"/>
            <a:ext cx="10824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>
            <a:spLocks noGrp="1"/>
          </p:cNvSpPr>
          <p:nvPr>
            <p:ph type="title"/>
          </p:nvPr>
        </p:nvSpPr>
        <p:spPr>
          <a:xfrm>
            <a:off x="685800" y="1938338"/>
            <a:ext cx="8675688" cy="3232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6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1"/>
          </p:nvPr>
        </p:nvSpPr>
        <p:spPr>
          <a:xfrm>
            <a:off x="685800" y="5200650"/>
            <a:ext cx="8675688" cy="17002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dt" idx="10"/>
          </p:nvPr>
        </p:nvSpPr>
        <p:spPr>
          <a:xfrm>
            <a:off x="5032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ftr" idx="11"/>
          </p:nvPr>
        </p:nvSpPr>
        <p:spPr>
          <a:xfrm>
            <a:off x="3436938" y="7078663"/>
            <a:ext cx="31845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sldNum" idx="12"/>
          </p:nvPr>
        </p:nvSpPr>
        <p:spPr>
          <a:xfrm>
            <a:off x="72088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 type="blank">
  <p:cSld name="BLANK"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44"/>
          <p:cNvSpPr/>
          <p:nvPr/>
        </p:nvSpPr>
        <p:spPr>
          <a:xfrm>
            <a:off x="2620" y="7254240"/>
            <a:ext cx="10055700" cy="518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01575" tIns="101575" rIns="101575" bIns="101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" name="Google Shape;271;p44"/>
          <p:cNvSpPr/>
          <p:nvPr/>
        </p:nvSpPr>
        <p:spPr>
          <a:xfrm>
            <a:off x="13" y="7178891"/>
            <a:ext cx="10055700" cy="72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01575" tIns="101575" rIns="101575" bIns="101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" name="Google Shape;272;p44"/>
          <p:cNvSpPr txBox="1">
            <a:spLocks noGrp="1"/>
          </p:cNvSpPr>
          <p:nvPr>
            <p:ph type="dt" idx="10"/>
          </p:nvPr>
        </p:nvSpPr>
        <p:spPr>
          <a:xfrm>
            <a:off x="905257" y="7321091"/>
            <a:ext cx="20397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73" name="Google Shape;273;p44"/>
          <p:cNvSpPr txBox="1">
            <a:spLocks noGrp="1"/>
          </p:cNvSpPr>
          <p:nvPr>
            <p:ph type="ftr" idx="11"/>
          </p:nvPr>
        </p:nvSpPr>
        <p:spPr>
          <a:xfrm>
            <a:off x="3041103" y="7321091"/>
            <a:ext cx="39789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rgbClr val="FFFFFF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74" name="Google Shape;274;p44"/>
          <p:cNvSpPr txBox="1">
            <a:spLocks noGrp="1"/>
          </p:cNvSpPr>
          <p:nvPr>
            <p:ph type="sldNum" idx="12"/>
          </p:nvPr>
        </p:nvSpPr>
        <p:spPr>
          <a:xfrm>
            <a:off x="8167878" y="7321091"/>
            <a:ext cx="10824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bg>
      <p:bgPr>
        <a:solidFill>
          <a:schemeClr val="lt1"/>
        </a:solidFill>
        <a:effectLst/>
      </p:bgPr>
    </p:bg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45"/>
          <p:cNvSpPr/>
          <p:nvPr/>
        </p:nvSpPr>
        <p:spPr>
          <a:xfrm>
            <a:off x="2620" y="7254240"/>
            <a:ext cx="10055700" cy="518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01575" tIns="101575" rIns="101575" bIns="101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Google Shape;277;p45"/>
          <p:cNvSpPr/>
          <p:nvPr/>
        </p:nvSpPr>
        <p:spPr>
          <a:xfrm>
            <a:off x="13" y="7178891"/>
            <a:ext cx="10055700" cy="72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01575" tIns="101575" rIns="101575" bIns="101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8" name="Google Shape;278;p45"/>
          <p:cNvSpPr txBox="1">
            <a:spLocks noGrp="1"/>
          </p:cNvSpPr>
          <p:nvPr>
            <p:ph type="title"/>
          </p:nvPr>
        </p:nvSpPr>
        <p:spPr>
          <a:xfrm>
            <a:off x="905256" y="860146"/>
            <a:ext cx="8298300" cy="404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b" anchorCtr="0">
            <a:noAutofit/>
          </a:bodyPr>
          <a:lstStyle>
            <a:lvl1pPr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900"/>
              <a:buFont typeface="Calibri"/>
              <a:buNone/>
              <a:defRPr sz="8900" b="0">
                <a:solidFill>
                  <a:srgbClr val="262626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79" name="Google Shape;279;p45"/>
          <p:cNvSpPr txBox="1">
            <a:spLocks noGrp="1"/>
          </p:cNvSpPr>
          <p:nvPr>
            <p:ph type="body" idx="1"/>
          </p:nvPr>
        </p:nvSpPr>
        <p:spPr>
          <a:xfrm>
            <a:off x="905256" y="5046879"/>
            <a:ext cx="8298300" cy="129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SzPts val="2700"/>
              <a:buNone/>
              <a:defRPr sz="27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80" name="Google Shape;280;p45"/>
          <p:cNvSpPr txBox="1">
            <a:spLocks noGrp="1"/>
          </p:cNvSpPr>
          <p:nvPr>
            <p:ph type="dt" idx="10"/>
          </p:nvPr>
        </p:nvSpPr>
        <p:spPr>
          <a:xfrm>
            <a:off x="905257" y="7321091"/>
            <a:ext cx="20397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81" name="Google Shape;281;p45"/>
          <p:cNvSpPr txBox="1">
            <a:spLocks noGrp="1"/>
          </p:cNvSpPr>
          <p:nvPr>
            <p:ph type="ftr" idx="11"/>
          </p:nvPr>
        </p:nvSpPr>
        <p:spPr>
          <a:xfrm>
            <a:off x="3041103" y="7321091"/>
            <a:ext cx="39789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82" name="Google Shape;282;p45"/>
          <p:cNvSpPr txBox="1">
            <a:spLocks noGrp="1"/>
          </p:cNvSpPr>
          <p:nvPr>
            <p:ph type="sldNum" idx="12"/>
          </p:nvPr>
        </p:nvSpPr>
        <p:spPr>
          <a:xfrm>
            <a:off x="8167878" y="7321091"/>
            <a:ext cx="10824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83" name="Google Shape;283;p45"/>
          <p:cNvCxnSpPr/>
          <p:nvPr/>
        </p:nvCxnSpPr>
        <p:spPr>
          <a:xfrm>
            <a:off x="996318" y="4922520"/>
            <a:ext cx="814740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46"/>
          <p:cNvSpPr txBox="1">
            <a:spLocks noGrp="1"/>
          </p:cNvSpPr>
          <p:nvPr>
            <p:ph type="title"/>
          </p:nvPr>
        </p:nvSpPr>
        <p:spPr>
          <a:xfrm>
            <a:off x="905256" y="324818"/>
            <a:ext cx="8298300" cy="164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b" anchorCtr="0">
            <a:noAutofit/>
          </a:bodyPr>
          <a:lstStyle>
            <a:lvl1pPr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86" name="Google Shape;286;p46"/>
          <p:cNvSpPr txBox="1">
            <a:spLocks noGrp="1"/>
          </p:cNvSpPr>
          <p:nvPr>
            <p:ph type="body" idx="1"/>
          </p:nvPr>
        </p:nvSpPr>
        <p:spPr>
          <a:xfrm>
            <a:off x="905256" y="2091832"/>
            <a:ext cx="4073400" cy="455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50775" rIns="0" bIns="50775" anchor="t" anchorCtr="0">
            <a:noAutofit/>
          </a:bodyPr>
          <a:lstStyle>
            <a:lvl1pPr marL="457200" lvl="0" indent="-355600" algn="l" rtl="0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SzPts val="2000"/>
              <a:buChar char=" "/>
              <a:defRPr/>
            </a:lvl1pPr>
            <a:lvl2pPr marL="914400" lvl="1" indent="-3556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Char char="◦"/>
              <a:defRPr/>
            </a:lvl2pPr>
            <a:lvl3pPr marL="1371600" lvl="2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3pPr>
            <a:lvl4pPr marL="1828800" lvl="3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4pPr>
            <a:lvl5pPr marL="2286000" lvl="4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5pPr>
            <a:lvl6pPr marL="2743200" lvl="5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6pPr>
            <a:lvl7pPr marL="3200400" lvl="6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7pPr>
            <a:lvl8pPr marL="3657600" lvl="7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8pPr>
            <a:lvl9pPr marL="4114800" lvl="8" indent="-3556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2000"/>
              <a:buChar char="◦"/>
              <a:defRPr/>
            </a:lvl9pPr>
          </a:lstStyle>
          <a:p>
            <a:endParaRPr/>
          </a:p>
        </p:txBody>
      </p:sp>
      <p:sp>
        <p:nvSpPr>
          <p:cNvPr id="287" name="Google Shape;287;p46"/>
          <p:cNvSpPr txBox="1">
            <a:spLocks noGrp="1"/>
          </p:cNvSpPr>
          <p:nvPr>
            <p:ph type="body" idx="2"/>
          </p:nvPr>
        </p:nvSpPr>
        <p:spPr>
          <a:xfrm>
            <a:off x="5129784" y="2091834"/>
            <a:ext cx="4073400" cy="455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50775" rIns="0" bIns="50775" anchor="t" anchorCtr="0">
            <a:noAutofit/>
          </a:bodyPr>
          <a:lstStyle>
            <a:lvl1pPr marL="457200" lvl="0" indent="-355600" algn="l" rtl="0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SzPts val="2000"/>
              <a:buChar char=" "/>
              <a:defRPr/>
            </a:lvl1pPr>
            <a:lvl2pPr marL="914400" lvl="1" indent="-3556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Char char="◦"/>
              <a:defRPr/>
            </a:lvl2pPr>
            <a:lvl3pPr marL="1371600" lvl="2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3pPr>
            <a:lvl4pPr marL="1828800" lvl="3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4pPr>
            <a:lvl5pPr marL="2286000" lvl="4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5pPr>
            <a:lvl6pPr marL="2743200" lvl="5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6pPr>
            <a:lvl7pPr marL="3200400" lvl="6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7pPr>
            <a:lvl8pPr marL="3657600" lvl="7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8pPr>
            <a:lvl9pPr marL="4114800" lvl="8" indent="-3556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2000"/>
              <a:buChar char="◦"/>
              <a:defRPr/>
            </a:lvl9pPr>
          </a:lstStyle>
          <a:p>
            <a:endParaRPr/>
          </a:p>
        </p:txBody>
      </p:sp>
      <p:sp>
        <p:nvSpPr>
          <p:cNvPr id="288" name="Google Shape;288;p46"/>
          <p:cNvSpPr txBox="1">
            <a:spLocks noGrp="1"/>
          </p:cNvSpPr>
          <p:nvPr>
            <p:ph type="dt" idx="10"/>
          </p:nvPr>
        </p:nvSpPr>
        <p:spPr>
          <a:xfrm>
            <a:off x="905257" y="7321091"/>
            <a:ext cx="20397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89" name="Google Shape;289;p46"/>
          <p:cNvSpPr txBox="1">
            <a:spLocks noGrp="1"/>
          </p:cNvSpPr>
          <p:nvPr>
            <p:ph type="ftr" idx="11"/>
          </p:nvPr>
        </p:nvSpPr>
        <p:spPr>
          <a:xfrm>
            <a:off x="3041103" y="7321091"/>
            <a:ext cx="39789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90" name="Google Shape;290;p46"/>
          <p:cNvSpPr txBox="1">
            <a:spLocks noGrp="1"/>
          </p:cNvSpPr>
          <p:nvPr>
            <p:ph type="sldNum" idx="12"/>
          </p:nvPr>
        </p:nvSpPr>
        <p:spPr>
          <a:xfrm>
            <a:off x="8167878" y="7321091"/>
            <a:ext cx="10824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47"/>
          <p:cNvSpPr txBox="1">
            <a:spLocks noGrp="1"/>
          </p:cNvSpPr>
          <p:nvPr>
            <p:ph type="title"/>
          </p:nvPr>
        </p:nvSpPr>
        <p:spPr>
          <a:xfrm>
            <a:off x="905256" y="324818"/>
            <a:ext cx="8298300" cy="164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b" anchorCtr="0">
            <a:noAutofit/>
          </a:bodyPr>
          <a:lstStyle>
            <a:lvl1pPr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93" name="Google Shape;293;p47"/>
          <p:cNvSpPr txBox="1">
            <a:spLocks noGrp="1"/>
          </p:cNvSpPr>
          <p:nvPr>
            <p:ph type="body" idx="1"/>
          </p:nvPr>
        </p:nvSpPr>
        <p:spPr>
          <a:xfrm>
            <a:off x="905256" y="2092192"/>
            <a:ext cx="4073400" cy="8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SzPts val="2200"/>
              <a:buNone/>
              <a:defRPr sz="2200" b="0" cap="none">
                <a:solidFill>
                  <a:schemeClr val="dk2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200"/>
              <a:buNone/>
              <a:defRPr sz="2200" b="1"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 b="1"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5pPr>
            <a:lvl6pPr marL="274320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6pPr>
            <a:lvl7pPr marL="320040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7pPr>
            <a:lvl8pPr marL="365760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8pPr>
            <a:lvl9pPr marL="411480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294" name="Google Shape;294;p47"/>
          <p:cNvSpPr txBox="1">
            <a:spLocks noGrp="1"/>
          </p:cNvSpPr>
          <p:nvPr>
            <p:ph type="body" idx="2"/>
          </p:nvPr>
        </p:nvSpPr>
        <p:spPr>
          <a:xfrm>
            <a:off x="905256" y="2926645"/>
            <a:ext cx="4073400" cy="372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50775" rIns="0" bIns="50775" anchor="t" anchorCtr="0">
            <a:noAutofit/>
          </a:bodyPr>
          <a:lstStyle>
            <a:lvl1pPr marL="457200" lvl="0" indent="-355600" algn="l" rtl="0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SzPts val="2000"/>
              <a:buChar char=" "/>
              <a:defRPr/>
            </a:lvl1pPr>
            <a:lvl2pPr marL="914400" lvl="1" indent="-3556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Char char="◦"/>
              <a:defRPr/>
            </a:lvl2pPr>
            <a:lvl3pPr marL="1371600" lvl="2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3pPr>
            <a:lvl4pPr marL="1828800" lvl="3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4pPr>
            <a:lvl5pPr marL="2286000" lvl="4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5pPr>
            <a:lvl6pPr marL="2743200" lvl="5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6pPr>
            <a:lvl7pPr marL="3200400" lvl="6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7pPr>
            <a:lvl8pPr marL="3657600" lvl="7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8pPr>
            <a:lvl9pPr marL="4114800" lvl="8" indent="-3556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2000"/>
              <a:buChar char="◦"/>
              <a:defRPr/>
            </a:lvl9pPr>
          </a:lstStyle>
          <a:p>
            <a:endParaRPr/>
          </a:p>
        </p:txBody>
      </p:sp>
      <p:sp>
        <p:nvSpPr>
          <p:cNvPr id="295" name="Google Shape;295;p47"/>
          <p:cNvSpPr txBox="1">
            <a:spLocks noGrp="1"/>
          </p:cNvSpPr>
          <p:nvPr>
            <p:ph type="body" idx="3"/>
          </p:nvPr>
        </p:nvSpPr>
        <p:spPr>
          <a:xfrm>
            <a:off x="5129784" y="2092192"/>
            <a:ext cx="4073400" cy="8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SzPts val="2200"/>
              <a:buNone/>
              <a:defRPr sz="2200" b="0" cap="none">
                <a:solidFill>
                  <a:schemeClr val="dk2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200"/>
              <a:buNone/>
              <a:defRPr sz="2200" b="1"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 b="1"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5pPr>
            <a:lvl6pPr marL="274320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6pPr>
            <a:lvl7pPr marL="320040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7pPr>
            <a:lvl8pPr marL="365760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8pPr>
            <a:lvl9pPr marL="411480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296" name="Google Shape;296;p47"/>
          <p:cNvSpPr txBox="1">
            <a:spLocks noGrp="1"/>
          </p:cNvSpPr>
          <p:nvPr>
            <p:ph type="body" idx="4"/>
          </p:nvPr>
        </p:nvSpPr>
        <p:spPr>
          <a:xfrm>
            <a:off x="5129784" y="2926645"/>
            <a:ext cx="4073400" cy="372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50775" rIns="0" bIns="50775" anchor="t" anchorCtr="0">
            <a:noAutofit/>
          </a:bodyPr>
          <a:lstStyle>
            <a:lvl1pPr marL="457200" lvl="0" indent="-355600" algn="l" rtl="0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SzPts val="2000"/>
              <a:buChar char=" "/>
              <a:defRPr/>
            </a:lvl1pPr>
            <a:lvl2pPr marL="914400" lvl="1" indent="-3556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Char char="◦"/>
              <a:defRPr/>
            </a:lvl2pPr>
            <a:lvl3pPr marL="1371600" lvl="2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3pPr>
            <a:lvl4pPr marL="1828800" lvl="3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4pPr>
            <a:lvl5pPr marL="2286000" lvl="4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5pPr>
            <a:lvl6pPr marL="2743200" lvl="5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6pPr>
            <a:lvl7pPr marL="3200400" lvl="6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7pPr>
            <a:lvl8pPr marL="3657600" lvl="7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8pPr>
            <a:lvl9pPr marL="4114800" lvl="8" indent="-3556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2000"/>
              <a:buChar char="◦"/>
              <a:defRPr/>
            </a:lvl9pPr>
          </a:lstStyle>
          <a:p>
            <a:endParaRPr/>
          </a:p>
        </p:txBody>
      </p:sp>
      <p:sp>
        <p:nvSpPr>
          <p:cNvPr id="297" name="Google Shape;297;p47"/>
          <p:cNvSpPr txBox="1">
            <a:spLocks noGrp="1"/>
          </p:cNvSpPr>
          <p:nvPr>
            <p:ph type="dt" idx="10"/>
          </p:nvPr>
        </p:nvSpPr>
        <p:spPr>
          <a:xfrm>
            <a:off x="905257" y="7321091"/>
            <a:ext cx="20397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98" name="Google Shape;298;p47"/>
          <p:cNvSpPr txBox="1">
            <a:spLocks noGrp="1"/>
          </p:cNvSpPr>
          <p:nvPr>
            <p:ph type="ftr" idx="11"/>
          </p:nvPr>
        </p:nvSpPr>
        <p:spPr>
          <a:xfrm>
            <a:off x="3041103" y="7321091"/>
            <a:ext cx="39789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99" name="Google Shape;299;p47"/>
          <p:cNvSpPr txBox="1">
            <a:spLocks noGrp="1"/>
          </p:cNvSpPr>
          <p:nvPr>
            <p:ph type="sldNum" idx="12"/>
          </p:nvPr>
        </p:nvSpPr>
        <p:spPr>
          <a:xfrm>
            <a:off x="8167878" y="7321091"/>
            <a:ext cx="10824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t with Caption" type="objTx">
  <p:cSld name="OBJECT_WITH_CAPTION_TEXT"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48"/>
          <p:cNvSpPr/>
          <p:nvPr/>
        </p:nvSpPr>
        <p:spPr>
          <a:xfrm>
            <a:off x="14" y="0"/>
            <a:ext cx="3342000" cy="7772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01575" tIns="101575" rIns="101575" bIns="101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2" name="Google Shape;302;p48"/>
          <p:cNvSpPr/>
          <p:nvPr/>
        </p:nvSpPr>
        <p:spPr>
          <a:xfrm>
            <a:off x="3333058" y="0"/>
            <a:ext cx="52800" cy="7772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01575" tIns="101575" rIns="101575" bIns="101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3" name="Google Shape;303;p48"/>
          <p:cNvSpPr txBox="1">
            <a:spLocks noGrp="1"/>
          </p:cNvSpPr>
          <p:nvPr>
            <p:ph type="title"/>
          </p:nvPr>
        </p:nvSpPr>
        <p:spPr>
          <a:xfrm>
            <a:off x="377190" y="673607"/>
            <a:ext cx="2640300" cy="25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b" anchorCtr="0">
            <a:noAutofit/>
          </a:bodyPr>
          <a:lstStyle>
            <a:lvl1pPr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Calibri"/>
              <a:buNone/>
              <a:defRPr sz="4000" b="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04" name="Google Shape;304;p48"/>
          <p:cNvSpPr txBox="1">
            <a:spLocks noGrp="1"/>
          </p:cNvSpPr>
          <p:nvPr>
            <p:ph type="body" idx="1"/>
          </p:nvPr>
        </p:nvSpPr>
        <p:spPr>
          <a:xfrm>
            <a:off x="3806261" y="829056"/>
            <a:ext cx="5510400" cy="59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50775" rIns="0" bIns="50775" anchor="t" anchorCtr="0">
            <a:noAutofit/>
          </a:bodyPr>
          <a:lstStyle>
            <a:lvl1pPr marL="457200" lvl="0" indent="-355600" algn="l" rtl="0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SzPts val="2000"/>
              <a:buChar char=" "/>
              <a:defRPr/>
            </a:lvl1pPr>
            <a:lvl2pPr marL="914400" lvl="1" indent="-3556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Char char="◦"/>
              <a:defRPr/>
            </a:lvl2pPr>
            <a:lvl3pPr marL="1371600" lvl="2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3pPr>
            <a:lvl4pPr marL="1828800" lvl="3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4pPr>
            <a:lvl5pPr marL="2286000" lvl="4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5pPr>
            <a:lvl6pPr marL="2743200" lvl="5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6pPr>
            <a:lvl7pPr marL="3200400" lvl="6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7pPr>
            <a:lvl8pPr marL="3657600" lvl="7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8pPr>
            <a:lvl9pPr marL="4114800" lvl="8" indent="-3556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2000"/>
              <a:buChar char="◦"/>
              <a:defRPr/>
            </a:lvl9pPr>
          </a:lstStyle>
          <a:p>
            <a:endParaRPr/>
          </a:p>
        </p:txBody>
      </p:sp>
      <p:sp>
        <p:nvSpPr>
          <p:cNvPr id="305" name="Google Shape;305;p48"/>
          <p:cNvSpPr txBox="1">
            <a:spLocks noGrp="1"/>
          </p:cNvSpPr>
          <p:nvPr>
            <p:ph type="body" idx="2"/>
          </p:nvPr>
        </p:nvSpPr>
        <p:spPr>
          <a:xfrm>
            <a:off x="377190" y="3316224"/>
            <a:ext cx="2640300" cy="382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SzPts val="1700"/>
              <a:buNone/>
              <a:defRPr sz="1700">
                <a:solidFill>
                  <a:srgbClr val="FFFFFF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sz="1300"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100"/>
              <a:buNone/>
              <a:defRPr sz="1100"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306" name="Google Shape;306;p48"/>
          <p:cNvSpPr txBox="1">
            <a:spLocks noGrp="1"/>
          </p:cNvSpPr>
          <p:nvPr>
            <p:ph type="dt" idx="10"/>
          </p:nvPr>
        </p:nvSpPr>
        <p:spPr>
          <a:xfrm>
            <a:off x="384047" y="7321091"/>
            <a:ext cx="21603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07" name="Google Shape;307;p48"/>
          <p:cNvSpPr txBox="1">
            <a:spLocks noGrp="1"/>
          </p:cNvSpPr>
          <p:nvPr>
            <p:ph type="ftr" idx="11"/>
          </p:nvPr>
        </p:nvSpPr>
        <p:spPr>
          <a:xfrm>
            <a:off x="3960495" y="7321091"/>
            <a:ext cx="38349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dk2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08" name="Google Shape;308;p48"/>
          <p:cNvSpPr txBox="1">
            <a:spLocks noGrp="1"/>
          </p:cNvSpPr>
          <p:nvPr>
            <p:ph type="sldNum" idx="12"/>
          </p:nvPr>
        </p:nvSpPr>
        <p:spPr>
          <a:xfrm>
            <a:off x="8167878" y="7321091"/>
            <a:ext cx="10824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49"/>
          <p:cNvSpPr/>
          <p:nvPr/>
        </p:nvSpPr>
        <p:spPr>
          <a:xfrm>
            <a:off x="0" y="5613400"/>
            <a:ext cx="10055700" cy="215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01575" tIns="101575" rIns="101575" bIns="101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1" name="Google Shape;311;p49"/>
          <p:cNvSpPr/>
          <p:nvPr/>
        </p:nvSpPr>
        <p:spPr>
          <a:xfrm>
            <a:off x="13" y="5570420"/>
            <a:ext cx="10055700" cy="72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01575" tIns="101575" rIns="101575" bIns="101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2" name="Google Shape;312;p49"/>
          <p:cNvSpPr txBox="1">
            <a:spLocks noGrp="1"/>
          </p:cNvSpPr>
          <p:nvPr>
            <p:ph type="title"/>
          </p:nvPr>
        </p:nvSpPr>
        <p:spPr>
          <a:xfrm>
            <a:off x="905256" y="5751576"/>
            <a:ext cx="8348400" cy="93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0" rIns="101575" bIns="0" anchor="b" anchorCtr="0">
            <a:noAutofit/>
          </a:bodyPr>
          <a:lstStyle>
            <a:lvl1pPr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Calibri"/>
              <a:buNone/>
              <a:defRPr sz="4000" b="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13" name="Google Shape;313;p49"/>
          <p:cNvSpPr>
            <a:spLocks noGrp="1"/>
          </p:cNvSpPr>
          <p:nvPr>
            <p:ph type="pic" idx="2"/>
          </p:nvPr>
        </p:nvSpPr>
        <p:spPr>
          <a:xfrm>
            <a:off x="13" y="0"/>
            <a:ext cx="10058400" cy="55707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508000" tIns="508000" rIns="0" bIns="507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Calibri"/>
              <a:buNone/>
              <a:defRPr sz="3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3100"/>
              <a:buFont typeface="Calibri"/>
              <a:buNone/>
              <a:defRPr sz="31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700"/>
              <a:buFont typeface="Calibri"/>
              <a:buNone/>
              <a:defRPr sz="27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Calibri"/>
              <a:buNone/>
              <a:defRPr sz="22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Calibri"/>
              <a:buNone/>
              <a:defRPr sz="22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Calibri"/>
              <a:buNone/>
              <a:defRPr sz="22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Calibri"/>
              <a:buNone/>
              <a:defRPr sz="22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Calibri"/>
              <a:buNone/>
              <a:defRPr sz="22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2200"/>
              <a:buFont typeface="Calibri"/>
              <a:buNone/>
              <a:defRPr sz="22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4" name="Google Shape;314;p49"/>
          <p:cNvSpPr txBox="1">
            <a:spLocks noGrp="1"/>
          </p:cNvSpPr>
          <p:nvPr>
            <p:ph type="body" idx="1"/>
          </p:nvPr>
        </p:nvSpPr>
        <p:spPr>
          <a:xfrm>
            <a:off x="905255" y="6694627"/>
            <a:ext cx="8348400" cy="6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0" rIns="101575" bIns="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>
                <a:solidFill>
                  <a:srgbClr val="FFFFFF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sz="1300"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100"/>
              <a:buNone/>
              <a:defRPr sz="1100"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315" name="Google Shape;315;p49"/>
          <p:cNvSpPr txBox="1">
            <a:spLocks noGrp="1"/>
          </p:cNvSpPr>
          <p:nvPr>
            <p:ph type="dt" idx="10"/>
          </p:nvPr>
        </p:nvSpPr>
        <p:spPr>
          <a:xfrm>
            <a:off x="905257" y="7321091"/>
            <a:ext cx="20397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16" name="Google Shape;316;p49"/>
          <p:cNvSpPr txBox="1">
            <a:spLocks noGrp="1"/>
          </p:cNvSpPr>
          <p:nvPr>
            <p:ph type="ftr" idx="11"/>
          </p:nvPr>
        </p:nvSpPr>
        <p:spPr>
          <a:xfrm>
            <a:off x="3041103" y="7321091"/>
            <a:ext cx="39789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17" name="Google Shape;317;p49"/>
          <p:cNvSpPr txBox="1">
            <a:spLocks noGrp="1"/>
          </p:cNvSpPr>
          <p:nvPr>
            <p:ph type="sldNum" idx="12"/>
          </p:nvPr>
        </p:nvSpPr>
        <p:spPr>
          <a:xfrm>
            <a:off x="8167878" y="7321091"/>
            <a:ext cx="10824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50"/>
          <p:cNvSpPr txBox="1">
            <a:spLocks noGrp="1"/>
          </p:cNvSpPr>
          <p:nvPr>
            <p:ph type="title"/>
          </p:nvPr>
        </p:nvSpPr>
        <p:spPr>
          <a:xfrm>
            <a:off x="905256" y="324818"/>
            <a:ext cx="8298300" cy="164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b" anchorCtr="0">
            <a:noAutofit/>
          </a:bodyPr>
          <a:lstStyle>
            <a:lvl1pPr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20" name="Google Shape;320;p50"/>
          <p:cNvSpPr txBox="1">
            <a:spLocks noGrp="1"/>
          </p:cNvSpPr>
          <p:nvPr>
            <p:ph type="body" idx="1"/>
          </p:nvPr>
        </p:nvSpPr>
        <p:spPr>
          <a:xfrm rot="5400000">
            <a:off x="2774436" y="222532"/>
            <a:ext cx="4559700" cy="829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775" tIns="0" rIns="50775" bIns="0" anchor="t" anchorCtr="0">
            <a:noAutofit/>
          </a:bodyPr>
          <a:lstStyle>
            <a:lvl1pPr marL="457200" lvl="0" indent="-355600" algn="l" rtl="0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SzPts val="2000"/>
              <a:buChar char=" "/>
              <a:defRPr/>
            </a:lvl1pPr>
            <a:lvl2pPr marL="914400" lvl="1" indent="-3556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Char char="◦"/>
              <a:defRPr/>
            </a:lvl2pPr>
            <a:lvl3pPr marL="1371600" lvl="2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3pPr>
            <a:lvl4pPr marL="1828800" lvl="3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4pPr>
            <a:lvl5pPr marL="2286000" lvl="4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5pPr>
            <a:lvl6pPr marL="2743200" lvl="5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6pPr>
            <a:lvl7pPr marL="3200400" lvl="6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7pPr>
            <a:lvl8pPr marL="3657600" lvl="7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8pPr>
            <a:lvl9pPr marL="4114800" lvl="8" indent="-3556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2000"/>
              <a:buChar char="◦"/>
              <a:defRPr/>
            </a:lvl9pPr>
          </a:lstStyle>
          <a:p>
            <a:endParaRPr/>
          </a:p>
        </p:txBody>
      </p:sp>
      <p:sp>
        <p:nvSpPr>
          <p:cNvPr id="321" name="Google Shape;321;p50"/>
          <p:cNvSpPr txBox="1">
            <a:spLocks noGrp="1"/>
          </p:cNvSpPr>
          <p:nvPr>
            <p:ph type="dt" idx="10"/>
          </p:nvPr>
        </p:nvSpPr>
        <p:spPr>
          <a:xfrm>
            <a:off x="905257" y="7321091"/>
            <a:ext cx="20397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22" name="Google Shape;322;p50"/>
          <p:cNvSpPr txBox="1">
            <a:spLocks noGrp="1"/>
          </p:cNvSpPr>
          <p:nvPr>
            <p:ph type="ftr" idx="11"/>
          </p:nvPr>
        </p:nvSpPr>
        <p:spPr>
          <a:xfrm>
            <a:off x="3041103" y="7321091"/>
            <a:ext cx="39789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23" name="Google Shape;323;p50"/>
          <p:cNvSpPr txBox="1">
            <a:spLocks noGrp="1"/>
          </p:cNvSpPr>
          <p:nvPr>
            <p:ph type="sldNum" idx="12"/>
          </p:nvPr>
        </p:nvSpPr>
        <p:spPr>
          <a:xfrm>
            <a:off x="8167878" y="7321091"/>
            <a:ext cx="10824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 Title and Text" type="vertTitleAndTx">
  <p:cSld name="VERTICAL_TITLE_AND_VERTICAL_TEXT"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51"/>
          <p:cNvSpPr/>
          <p:nvPr/>
        </p:nvSpPr>
        <p:spPr>
          <a:xfrm>
            <a:off x="2620" y="7254240"/>
            <a:ext cx="10055700" cy="518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01575" tIns="101575" rIns="101575" bIns="101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6" name="Google Shape;326;p51"/>
          <p:cNvSpPr/>
          <p:nvPr/>
        </p:nvSpPr>
        <p:spPr>
          <a:xfrm>
            <a:off x="13" y="7178891"/>
            <a:ext cx="10055700" cy="72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01575" tIns="101575" rIns="101575" bIns="101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7" name="Google Shape;327;p51"/>
          <p:cNvSpPr txBox="1">
            <a:spLocks noGrp="1"/>
          </p:cNvSpPr>
          <p:nvPr>
            <p:ph type="title"/>
          </p:nvPr>
        </p:nvSpPr>
        <p:spPr>
          <a:xfrm rot="5400000">
            <a:off x="5020035" y="2648233"/>
            <a:ext cx="6525000" cy="216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b" anchorCtr="0">
            <a:noAutofit/>
          </a:bodyPr>
          <a:lstStyle>
            <a:lvl1pPr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28" name="Google Shape;328;p51"/>
          <p:cNvSpPr txBox="1">
            <a:spLocks noGrp="1"/>
          </p:cNvSpPr>
          <p:nvPr>
            <p:ph type="body" idx="1"/>
          </p:nvPr>
        </p:nvSpPr>
        <p:spPr>
          <a:xfrm rot="5400000">
            <a:off x="619313" y="542083"/>
            <a:ext cx="6525000" cy="6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775" tIns="0" rIns="50775" bIns="0" anchor="t" anchorCtr="0">
            <a:noAutofit/>
          </a:bodyPr>
          <a:lstStyle>
            <a:lvl1pPr marL="457200" lvl="0" indent="-355600" algn="l" rtl="0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SzPts val="2000"/>
              <a:buChar char=" "/>
              <a:defRPr/>
            </a:lvl1pPr>
            <a:lvl2pPr marL="914400" lvl="1" indent="-3556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Char char="◦"/>
              <a:defRPr/>
            </a:lvl2pPr>
            <a:lvl3pPr marL="1371600" lvl="2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3pPr>
            <a:lvl4pPr marL="1828800" lvl="3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4pPr>
            <a:lvl5pPr marL="2286000" lvl="4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5pPr>
            <a:lvl6pPr marL="2743200" lvl="5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6pPr>
            <a:lvl7pPr marL="3200400" lvl="6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7pPr>
            <a:lvl8pPr marL="3657600" lvl="7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◦"/>
              <a:defRPr/>
            </a:lvl8pPr>
            <a:lvl9pPr marL="4114800" lvl="8" indent="-3556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2000"/>
              <a:buChar char="◦"/>
              <a:defRPr/>
            </a:lvl9pPr>
          </a:lstStyle>
          <a:p>
            <a:endParaRPr/>
          </a:p>
        </p:txBody>
      </p:sp>
      <p:sp>
        <p:nvSpPr>
          <p:cNvPr id="329" name="Google Shape;329;p51"/>
          <p:cNvSpPr txBox="1">
            <a:spLocks noGrp="1"/>
          </p:cNvSpPr>
          <p:nvPr>
            <p:ph type="dt" idx="10"/>
          </p:nvPr>
        </p:nvSpPr>
        <p:spPr>
          <a:xfrm>
            <a:off x="905257" y="7321091"/>
            <a:ext cx="20397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30" name="Google Shape;330;p51"/>
          <p:cNvSpPr txBox="1">
            <a:spLocks noGrp="1"/>
          </p:cNvSpPr>
          <p:nvPr>
            <p:ph type="ftr" idx="11"/>
          </p:nvPr>
        </p:nvSpPr>
        <p:spPr>
          <a:xfrm>
            <a:off x="3041103" y="7321091"/>
            <a:ext cx="39789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31" name="Google Shape;331;p51"/>
          <p:cNvSpPr txBox="1">
            <a:spLocks noGrp="1"/>
          </p:cNvSpPr>
          <p:nvPr>
            <p:ph type="sldNum" idx="12"/>
          </p:nvPr>
        </p:nvSpPr>
        <p:spPr>
          <a:xfrm>
            <a:off x="8167878" y="7321091"/>
            <a:ext cx="10824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>
            <a:spLocks noGrp="1"/>
          </p:cNvSpPr>
          <p:nvPr>
            <p:ph type="title"/>
          </p:nvPr>
        </p:nvSpPr>
        <p:spPr>
          <a:xfrm>
            <a:off x="503238" y="311150"/>
            <a:ext cx="9051925" cy="129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1"/>
          </p:nvPr>
        </p:nvSpPr>
        <p:spPr>
          <a:xfrm>
            <a:off x="503238" y="1812925"/>
            <a:ext cx="4449762" cy="51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735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2"/>
          </p:nvPr>
        </p:nvSpPr>
        <p:spPr>
          <a:xfrm>
            <a:off x="5105400" y="1812925"/>
            <a:ext cx="4449763" cy="51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735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dt" idx="10"/>
          </p:nvPr>
        </p:nvSpPr>
        <p:spPr>
          <a:xfrm>
            <a:off x="5032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ftr" idx="11"/>
          </p:nvPr>
        </p:nvSpPr>
        <p:spPr>
          <a:xfrm>
            <a:off x="3436938" y="7078663"/>
            <a:ext cx="31845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sldNum" idx="12"/>
          </p:nvPr>
        </p:nvSpPr>
        <p:spPr>
          <a:xfrm>
            <a:off x="72088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 txBox="1">
            <a:spLocks noGrp="1"/>
          </p:cNvSpPr>
          <p:nvPr>
            <p:ph type="title"/>
          </p:nvPr>
        </p:nvSpPr>
        <p:spPr>
          <a:xfrm>
            <a:off x="692150" y="414338"/>
            <a:ext cx="8675688" cy="1501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body" idx="1"/>
          </p:nvPr>
        </p:nvSpPr>
        <p:spPr>
          <a:xfrm>
            <a:off x="692150" y="1905000"/>
            <a:ext cx="4256088" cy="93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body" idx="2"/>
          </p:nvPr>
        </p:nvSpPr>
        <p:spPr>
          <a:xfrm>
            <a:off x="692150" y="2838450"/>
            <a:ext cx="4256088" cy="417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735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3"/>
          </p:nvPr>
        </p:nvSpPr>
        <p:spPr>
          <a:xfrm>
            <a:off x="5092700" y="1905000"/>
            <a:ext cx="4275138" cy="93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body" idx="4"/>
          </p:nvPr>
        </p:nvSpPr>
        <p:spPr>
          <a:xfrm>
            <a:off x="5092700" y="2838450"/>
            <a:ext cx="4275138" cy="417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735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dt" idx="10"/>
          </p:nvPr>
        </p:nvSpPr>
        <p:spPr>
          <a:xfrm>
            <a:off x="5032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ftr" idx="11"/>
          </p:nvPr>
        </p:nvSpPr>
        <p:spPr>
          <a:xfrm>
            <a:off x="3436938" y="7078663"/>
            <a:ext cx="31845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sldNum" idx="12"/>
          </p:nvPr>
        </p:nvSpPr>
        <p:spPr>
          <a:xfrm>
            <a:off x="72088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>
            <a:spLocks noGrp="1"/>
          </p:cNvSpPr>
          <p:nvPr>
            <p:ph type="title"/>
          </p:nvPr>
        </p:nvSpPr>
        <p:spPr>
          <a:xfrm>
            <a:off x="503238" y="311150"/>
            <a:ext cx="9051925" cy="129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dt" idx="10"/>
          </p:nvPr>
        </p:nvSpPr>
        <p:spPr>
          <a:xfrm>
            <a:off x="5032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ftr" idx="11"/>
          </p:nvPr>
        </p:nvSpPr>
        <p:spPr>
          <a:xfrm>
            <a:off x="3436938" y="7078663"/>
            <a:ext cx="31845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72088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692150" y="517525"/>
            <a:ext cx="3244850" cy="1814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4276725" y="1119188"/>
            <a:ext cx="5091113" cy="5522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692150" y="2332038"/>
            <a:ext cx="3244850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5032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3436938" y="7078663"/>
            <a:ext cx="31845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72088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692150" y="517525"/>
            <a:ext cx="3244850" cy="1814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4276725" y="1119188"/>
            <a:ext cx="5091113" cy="5522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692150" y="2332038"/>
            <a:ext cx="3244850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5032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3436938" y="7078663"/>
            <a:ext cx="31845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72088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503238" y="311150"/>
            <a:ext cx="9051925" cy="129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73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5032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3436938" y="7078663"/>
            <a:ext cx="31845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72088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>
            <a:spLocks noGrp="1"/>
          </p:cNvSpPr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00" tIns="113100" rIns="113100" bIns="11310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body" idx="1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00" tIns="113100" rIns="113100" bIns="113100" anchor="t" anchorCtr="0">
            <a:noAutofit/>
          </a:bodyPr>
          <a:lstStyle>
            <a:lvl1pPr marL="457200" lvl="0" indent="-3683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  <a:defRPr sz="2200">
                <a:solidFill>
                  <a:schemeClr val="dk2"/>
                </a:solidFill>
              </a:defRPr>
            </a:lvl1pPr>
            <a:lvl2pPr marL="914400" lvl="1" indent="-33655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2pPr>
            <a:lvl3pPr marL="1371600" lvl="2" indent="-33655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3pPr>
            <a:lvl4pPr marL="1828800" lvl="3" indent="-33655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4pPr>
            <a:lvl5pPr marL="2286000" lvl="4" indent="-33655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5pPr>
            <a:lvl6pPr marL="2743200" lvl="5" indent="-33655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6pPr>
            <a:lvl7pPr marL="3200400" lvl="6" indent="-33655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7pPr>
            <a:lvl8pPr marL="3657600" lvl="7" indent="-33655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8pPr>
            <a:lvl9pPr marL="4114800" lvl="8" indent="-336550" rtl="0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sldNum" idx="12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00" tIns="113100" rIns="113100" bIns="113100" anchor="ctr" anchorCtr="0">
            <a:noAutofit/>
          </a:bodyPr>
          <a:lstStyle>
            <a:lvl1pPr lvl="0" algn="r" rtl="0">
              <a:buNone/>
              <a:defRPr sz="1200">
                <a:solidFill>
                  <a:schemeClr val="dk2"/>
                </a:solidFill>
              </a:defRPr>
            </a:lvl1pPr>
            <a:lvl2pPr lvl="1" algn="r" rtl="0">
              <a:buNone/>
              <a:defRPr sz="1200">
                <a:solidFill>
                  <a:schemeClr val="dk2"/>
                </a:solidFill>
              </a:defRPr>
            </a:lvl2pPr>
            <a:lvl3pPr lvl="2" algn="r" rtl="0">
              <a:buNone/>
              <a:defRPr sz="1200">
                <a:solidFill>
                  <a:schemeClr val="dk2"/>
                </a:solidFill>
              </a:defRPr>
            </a:lvl3pPr>
            <a:lvl4pPr lvl="3" algn="r" rtl="0">
              <a:buNone/>
              <a:defRPr sz="1200">
                <a:solidFill>
                  <a:schemeClr val="dk2"/>
                </a:solidFill>
              </a:defRPr>
            </a:lvl4pPr>
            <a:lvl5pPr lvl="4" algn="r" rtl="0">
              <a:buNone/>
              <a:defRPr sz="1200">
                <a:solidFill>
                  <a:schemeClr val="dk2"/>
                </a:solidFill>
              </a:defRPr>
            </a:lvl5pPr>
            <a:lvl6pPr lvl="5" algn="r" rtl="0">
              <a:buNone/>
              <a:defRPr sz="1200">
                <a:solidFill>
                  <a:schemeClr val="dk2"/>
                </a:solidFill>
              </a:defRPr>
            </a:lvl6pPr>
            <a:lvl7pPr lvl="6" algn="r" rtl="0">
              <a:buNone/>
              <a:defRPr sz="1200">
                <a:solidFill>
                  <a:schemeClr val="dk2"/>
                </a:solidFill>
              </a:defRPr>
            </a:lvl7pPr>
            <a:lvl8pPr lvl="7" algn="r" rtl="0">
              <a:buNone/>
              <a:defRPr sz="1200">
                <a:solidFill>
                  <a:schemeClr val="dk2"/>
                </a:solidFill>
              </a:defRPr>
            </a:lvl8pPr>
            <a:lvl9pPr lvl="8" algn="r" rtl="0">
              <a:buNone/>
              <a:defRPr sz="12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8"/>
          <p:cNvSpPr/>
          <p:nvPr/>
        </p:nvSpPr>
        <p:spPr>
          <a:xfrm>
            <a:off x="0" y="7254240"/>
            <a:ext cx="10058400" cy="518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01575" tIns="101575" rIns="101575" bIns="101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28"/>
          <p:cNvSpPr/>
          <p:nvPr/>
        </p:nvSpPr>
        <p:spPr>
          <a:xfrm>
            <a:off x="0" y="7178890"/>
            <a:ext cx="10058400" cy="74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01575" tIns="101575" rIns="101575" bIns="101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28"/>
          <p:cNvSpPr txBox="1">
            <a:spLocks noGrp="1"/>
          </p:cNvSpPr>
          <p:nvPr>
            <p:ph type="title"/>
          </p:nvPr>
        </p:nvSpPr>
        <p:spPr>
          <a:xfrm>
            <a:off x="905256" y="324818"/>
            <a:ext cx="8298300" cy="164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b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5300"/>
              <a:buFont typeface="Calibri"/>
              <a:buNone/>
              <a:defRPr sz="53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 sz="2000"/>
            </a:lvl9pPr>
          </a:lstStyle>
          <a:p>
            <a:endParaRPr/>
          </a:p>
        </p:txBody>
      </p:sp>
      <p:sp>
        <p:nvSpPr>
          <p:cNvPr id="152" name="Google Shape;152;p28"/>
          <p:cNvSpPr txBox="1">
            <a:spLocks noGrp="1"/>
          </p:cNvSpPr>
          <p:nvPr>
            <p:ph type="body" idx="1"/>
          </p:nvPr>
        </p:nvSpPr>
        <p:spPr>
          <a:xfrm>
            <a:off x="905255" y="2091832"/>
            <a:ext cx="8298300" cy="455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50775" rIns="0" bIns="50775" anchor="t" anchorCtr="0">
            <a:noAutofit/>
          </a:bodyPr>
          <a:lstStyle>
            <a:lvl1pPr marL="457200" marR="0" lvl="0" indent="-368300" algn="l" rtl="0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Arial"/>
              <a:buChar char=" "/>
              <a:defRPr sz="22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◦"/>
              <a:defRPr sz="20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◦"/>
              <a:defRPr sz="16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◦"/>
              <a:defRPr sz="16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◦"/>
              <a:defRPr sz="16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◦"/>
              <a:defRPr sz="16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◦"/>
              <a:defRPr sz="16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◦"/>
              <a:defRPr sz="16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600"/>
              <a:buFont typeface="Arial"/>
              <a:buChar char="◦"/>
              <a:defRPr sz="16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3" name="Google Shape;153;p28"/>
          <p:cNvSpPr txBox="1">
            <a:spLocks noGrp="1"/>
          </p:cNvSpPr>
          <p:nvPr>
            <p:ph type="dt" idx="10"/>
          </p:nvPr>
        </p:nvSpPr>
        <p:spPr>
          <a:xfrm>
            <a:off x="905257" y="7321091"/>
            <a:ext cx="20397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 sz="1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8"/>
          <p:cNvSpPr txBox="1">
            <a:spLocks noGrp="1"/>
          </p:cNvSpPr>
          <p:nvPr>
            <p:ph type="ftr" idx="11"/>
          </p:nvPr>
        </p:nvSpPr>
        <p:spPr>
          <a:xfrm>
            <a:off x="3041103" y="7321091"/>
            <a:ext cx="39789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8"/>
          <p:cNvSpPr txBox="1">
            <a:spLocks noGrp="1"/>
          </p:cNvSpPr>
          <p:nvPr>
            <p:ph type="sldNum" idx="12"/>
          </p:nvPr>
        </p:nvSpPr>
        <p:spPr>
          <a:xfrm>
            <a:off x="8167878" y="7321091"/>
            <a:ext cx="10824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156" name="Google Shape;156;p28"/>
          <p:cNvCxnSpPr/>
          <p:nvPr/>
        </p:nvCxnSpPr>
        <p:spPr>
          <a:xfrm>
            <a:off x="984664" y="1969558"/>
            <a:ext cx="822270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40"/>
          <p:cNvSpPr/>
          <p:nvPr/>
        </p:nvSpPr>
        <p:spPr>
          <a:xfrm>
            <a:off x="0" y="7254240"/>
            <a:ext cx="10058400" cy="518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01575" tIns="101575" rIns="101575" bIns="101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p40"/>
          <p:cNvSpPr/>
          <p:nvPr/>
        </p:nvSpPr>
        <p:spPr>
          <a:xfrm>
            <a:off x="0" y="7178890"/>
            <a:ext cx="10058400" cy="74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01575" tIns="101575" rIns="101575" bIns="101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3" name="Google Shape;243;p40"/>
          <p:cNvSpPr txBox="1">
            <a:spLocks noGrp="1"/>
          </p:cNvSpPr>
          <p:nvPr>
            <p:ph type="title"/>
          </p:nvPr>
        </p:nvSpPr>
        <p:spPr>
          <a:xfrm>
            <a:off x="905256" y="324818"/>
            <a:ext cx="8298300" cy="164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b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5300"/>
              <a:buFont typeface="Calibri"/>
              <a:buNone/>
              <a:defRPr sz="53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 sz="2000"/>
            </a:lvl9pPr>
          </a:lstStyle>
          <a:p>
            <a:endParaRPr/>
          </a:p>
        </p:txBody>
      </p:sp>
      <p:sp>
        <p:nvSpPr>
          <p:cNvPr id="244" name="Google Shape;244;p40"/>
          <p:cNvSpPr txBox="1">
            <a:spLocks noGrp="1"/>
          </p:cNvSpPr>
          <p:nvPr>
            <p:ph type="body" idx="1"/>
          </p:nvPr>
        </p:nvSpPr>
        <p:spPr>
          <a:xfrm>
            <a:off x="905255" y="2091832"/>
            <a:ext cx="8298300" cy="455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50775" rIns="0" bIns="50775" anchor="t" anchorCtr="0">
            <a:noAutofit/>
          </a:bodyPr>
          <a:lstStyle>
            <a:lvl1pPr marL="457200" marR="0" lvl="0" indent="-368300" algn="l" rtl="0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Calibri"/>
              <a:buChar char=" "/>
              <a:defRPr sz="22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Char char="◦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02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alibri"/>
              <a:buChar char="◦"/>
              <a:defRPr sz="16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alibri"/>
              <a:buChar char="◦"/>
              <a:defRPr sz="16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alibri"/>
              <a:buChar char="◦"/>
              <a:defRPr sz="16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alibri"/>
              <a:buChar char="◦"/>
              <a:defRPr sz="16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alibri"/>
              <a:buChar char="◦"/>
              <a:defRPr sz="16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alibri"/>
              <a:buChar char="◦"/>
              <a:defRPr sz="16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600"/>
              <a:buFont typeface="Calibri"/>
              <a:buChar char="◦"/>
              <a:defRPr sz="16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5" name="Google Shape;245;p40"/>
          <p:cNvSpPr txBox="1">
            <a:spLocks noGrp="1"/>
          </p:cNvSpPr>
          <p:nvPr>
            <p:ph type="dt" idx="10"/>
          </p:nvPr>
        </p:nvSpPr>
        <p:spPr>
          <a:xfrm>
            <a:off x="905257" y="7321091"/>
            <a:ext cx="20397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 sz="10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6" name="Google Shape;246;p40"/>
          <p:cNvSpPr txBox="1">
            <a:spLocks noGrp="1"/>
          </p:cNvSpPr>
          <p:nvPr>
            <p:ph type="ftr" idx="11"/>
          </p:nvPr>
        </p:nvSpPr>
        <p:spPr>
          <a:xfrm>
            <a:off x="3041103" y="7321091"/>
            <a:ext cx="39789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0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6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7" name="Google Shape;247;p40"/>
          <p:cNvSpPr txBox="1">
            <a:spLocks noGrp="1"/>
          </p:cNvSpPr>
          <p:nvPr>
            <p:ph type="sldNum" idx="12"/>
          </p:nvPr>
        </p:nvSpPr>
        <p:spPr>
          <a:xfrm>
            <a:off x="8167878" y="7321091"/>
            <a:ext cx="10824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48" name="Google Shape;248;p40"/>
          <p:cNvCxnSpPr/>
          <p:nvPr/>
        </p:nvCxnSpPr>
        <p:spPr>
          <a:xfrm>
            <a:off x="984664" y="1969558"/>
            <a:ext cx="822270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our.oakland.edu/handle/10323/2667" TargetMode="External"/><Relationship Id="rId7" Type="http://schemas.openxmlformats.org/officeDocument/2006/relationships/hyperlink" Target="http://www.ssrn.com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8.xml"/><Relationship Id="rId6" Type="http://schemas.openxmlformats.org/officeDocument/2006/relationships/hyperlink" Target="http://www.pubmedcentral.nih.gov/" TargetMode="External"/><Relationship Id="rId5" Type="http://schemas.openxmlformats.org/officeDocument/2006/relationships/hyperlink" Target="http://arxiv.org/" TargetMode="External"/><Relationship Id="rId4" Type="http://schemas.openxmlformats.org/officeDocument/2006/relationships/image" Target="../media/image1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9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connectedresearchers.com/online-tools-for-researchers/" TargetMode="External"/><Relationship Id="rId3" Type="http://schemas.openxmlformats.org/officeDocument/2006/relationships/hyperlink" Target="http://academia.edu/" TargetMode="External"/><Relationship Id="rId7" Type="http://schemas.openxmlformats.org/officeDocument/2006/relationships/hyperlink" Target="https://www.zotero.org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9.xml"/><Relationship Id="rId6" Type="http://schemas.openxmlformats.org/officeDocument/2006/relationships/hyperlink" Target="https://www.mendeley.com/profiles/julia-e-rodriguez/publications/" TargetMode="External"/><Relationship Id="rId5" Type="http://schemas.openxmlformats.org/officeDocument/2006/relationships/hyperlink" Target="http://labroots.com/" TargetMode="External"/><Relationship Id="rId4" Type="http://schemas.openxmlformats.org/officeDocument/2006/relationships/hyperlink" Target="http://www.researchgate.net/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8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3" Type="http://schemas.openxmlformats.org/officeDocument/2006/relationships/hyperlink" Target="https://www.growkudos.com/" TargetMode="External"/><Relationship Id="rId7" Type="http://schemas.openxmlformats.org/officeDocument/2006/relationships/hyperlink" Target="https://twitter.com/?lang=en" TargetMode="External"/><Relationship Id="rId12" Type="http://schemas.openxmlformats.org/officeDocument/2006/relationships/image" Target="../media/image2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0.xml"/><Relationship Id="rId6" Type="http://schemas.openxmlformats.org/officeDocument/2006/relationships/hyperlink" Target="https://twitter.com/JujuRLib?lang=en" TargetMode="External"/><Relationship Id="rId11" Type="http://schemas.openxmlformats.org/officeDocument/2006/relationships/hyperlink" Target="https://creatoracademy.youtube.com/page/lesson/edu-channel-start" TargetMode="External"/><Relationship Id="rId5" Type="http://schemas.openxmlformats.org/officeDocument/2006/relationships/hyperlink" Target="https://www.growkudos.com/profile/julia_rodriguez" TargetMode="External"/><Relationship Id="rId10" Type="http://schemas.openxmlformats.org/officeDocument/2006/relationships/image" Target="../media/image20.jpg"/><Relationship Id="rId4" Type="http://schemas.openxmlformats.org/officeDocument/2006/relationships/image" Target="../media/image18.jpg"/><Relationship Id="rId9" Type="http://schemas.openxmlformats.org/officeDocument/2006/relationships/hyperlink" Target="http://wesharescience.com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5" Type="http://schemas.openxmlformats.org/officeDocument/2006/relationships/hyperlink" Target="https://natureecoevocommunity.nature.com/users/179817-michelle-eh-fournet/posts/40020-open-access-publishing-and-equity-or-can-i-share-this-with-my-mom" TargetMode="Externa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orcid.org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9.jpg"/><Relationship Id="rId5" Type="http://schemas.openxmlformats.org/officeDocument/2006/relationships/hyperlink" Target="http://orcid.org/0000-0001-9440-4134" TargetMode="External"/><Relationship Id="rId4" Type="http://schemas.openxmlformats.org/officeDocument/2006/relationships/hyperlink" Target="http://www.researcherid.com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library.oakland.edu/people/bios/index.php?bio=Rodriguez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" name="Google Shape;337;p5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9127" y="6638898"/>
            <a:ext cx="1591519" cy="883446"/>
          </a:xfrm>
          <a:prstGeom prst="rect">
            <a:avLst/>
          </a:prstGeom>
          <a:noFill/>
          <a:ln>
            <a:noFill/>
          </a:ln>
        </p:spPr>
      </p:pic>
      <p:pic>
        <p:nvPicPr>
          <p:cNvPr id="338" name="Google Shape;338;p5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768213" y="6428291"/>
            <a:ext cx="1094062" cy="1094062"/>
          </a:xfrm>
          <a:prstGeom prst="rect">
            <a:avLst/>
          </a:prstGeom>
          <a:noFill/>
          <a:ln>
            <a:noFill/>
          </a:ln>
        </p:spPr>
      </p:pic>
      <p:sp>
        <p:nvSpPr>
          <p:cNvPr id="339" name="Google Shape;339;p52"/>
          <p:cNvSpPr txBox="1"/>
          <p:nvPr/>
        </p:nvSpPr>
        <p:spPr>
          <a:xfrm>
            <a:off x="1494000" y="5506638"/>
            <a:ext cx="7070400" cy="102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SPONSORED by Oakland University Libraries and OUWB School of Medicine </a:t>
            </a:r>
            <a:endParaRPr sz="2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40" name="Google Shape;340;p5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-5"/>
            <a:ext cx="10058400" cy="52806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61"/>
          <p:cNvSpPr txBox="1">
            <a:spLocks noGrp="1"/>
          </p:cNvSpPr>
          <p:nvPr>
            <p:ph type="title"/>
          </p:nvPr>
        </p:nvSpPr>
        <p:spPr>
          <a:xfrm>
            <a:off x="630641" y="504545"/>
            <a:ext cx="8298300" cy="74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b" anchorCtr="0">
            <a:noAutofit/>
          </a:bodyPr>
          <a:lstStyle/>
          <a:p>
            <a:pPr marL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</a:pPr>
            <a:r>
              <a:rPr lang="en-US" sz="4800"/>
              <a:t>Know Before You GO</a:t>
            </a:r>
            <a:endParaRPr sz="4800"/>
          </a:p>
        </p:txBody>
      </p:sp>
      <p:sp>
        <p:nvSpPr>
          <p:cNvPr id="403" name="Google Shape;403;p61"/>
          <p:cNvSpPr txBox="1">
            <a:spLocks noGrp="1"/>
          </p:cNvSpPr>
          <p:nvPr>
            <p:ph type="body" idx="1"/>
          </p:nvPr>
        </p:nvSpPr>
        <p:spPr>
          <a:xfrm>
            <a:off x="547305" y="2466531"/>
            <a:ext cx="8963700" cy="372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50775" rIns="0" bIns="50775" anchor="t" anchorCtr="0">
            <a:noAutofit/>
          </a:bodyPr>
          <a:lstStyle/>
          <a:p>
            <a:pPr marL="812800" lvl="1" indent="-508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Font typeface="Calibri"/>
              <a:buAutoNum type="arabicPeriod"/>
            </a:pPr>
            <a:r>
              <a:rPr lang="en-US" sz="3600">
                <a:solidFill>
                  <a:schemeClr val="dk1"/>
                </a:solidFill>
              </a:rPr>
              <a:t>Retain rights to post a copy or preprint of article online – ALWAYS inspect publishing agreement</a:t>
            </a:r>
            <a:endParaRPr sz="3600"/>
          </a:p>
          <a:p>
            <a:pPr marL="812800" lvl="1" indent="-2794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3700"/>
              <a:buFont typeface="Calibri"/>
              <a:buNone/>
            </a:pPr>
            <a:endParaRPr sz="3600">
              <a:solidFill>
                <a:schemeClr val="dk1"/>
              </a:solidFill>
            </a:endParaRPr>
          </a:p>
          <a:p>
            <a:pPr marL="812800" lvl="1" indent="-5143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3700"/>
              <a:buFont typeface="Calibri"/>
              <a:buAutoNum type="arabicPeriod"/>
            </a:pPr>
            <a:r>
              <a:rPr lang="en-US" sz="3600">
                <a:solidFill>
                  <a:schemeClr val="dk1"/>
                </a:solidFill>
              </a:rPr>
              <a:t>Publish in OA journals that use</a:t>
            </a:r>
            <a:br>
              <a:rPr lang="en-US" sz="3600">
                <a:solidFill>
                  <a:schemeClr val="dk1"/>
                </a:solidFill>
              </a:rPr>
            </a:br>
            <a:r>
              <a:rPr lang="en-US" sz="3600">
                <a:solidFill>
                  <a:schemeClr val="dk1"/>
                </a:solidFill>
              </a:rPr>
              <a:t>Creative Commons licenses </a:t>
            </a:r>
            <a:r>
              <a:rPr lang="en-US" sz="3700">
                <a:solidFill>
                  <a:schemeClr val="dk1"/>
                </a:solidFill>
              </a:rPr>
              <a:t/>
            </a:r>
            <a:br>
              <a:rPr lang="en-US" sz="3700">
                <a:solidFill>
                  <a:schemeClr val="dk1"/>
                </a:solidFill>
              </a:rPr>
            </a:br>
            <a:endParaRPr sz="3700">
              <a:solidFill>
                <a:schemeClr val="dk1"/>
              </a:solidFill>
            </a:endParaRPr>
          </a:p>
          <a:p>
            <a:pPr marL="304800" lvl="1" indent="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3700"/>
              <a:buNone/>
            </a:pPr>
            <a:endParaRPr sz="3700">
              <a:solidFill>
                <a:schemeClr val="dk1"/>
              </a:solidFill>
            </a:endParaRPr>
          </a:p>
          <a:p>
            <a:pPr marL="812800" lvl="1" indent="-3048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3100"/>
              <a:buFont typeface="Calibri"/>
              <a:buNone/>
            </a:pPr>
            <a:endParaRPr sz="3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812800" lvl="1" indent="-3048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3100"/>
              <a:buFont typeface="Calibri"/>
              <a:buNone/>
            </a:pPr>
            <a:endParaRPr sz="3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812800" lvl="1" indent="-3048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3100"/>
              <a:buFont typeface="Calibri"/>
              <a:buNone/>
            </a:pPr>
            <a:endParaRPr sz="3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812800" lvl="1" indent="-3048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3100"/>
              <a:buFont typeface="Calibri"/>
              <a:buNone/>
            </a:pPr>
            <a:endParaRPr sz="3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01600" lvl="0" indent="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200"/>
              <a:buNone/>
            </a:pPr>
            <a:endParaRPr/>
          </a:p>
        </p:txBody>
      </p:sp>
      <p:pic>
        <p:nvPicPr>
          <p:cNvPr id="404" name="Google Shape;404;p61" descr="keepcopyrights_logo copy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26426" y="4584348"/>
            <a:ext cx="2282035" cy="2195921"/>
          </a:xfrm>
          <a:prstGeom prst="rect">
            <a:avLst/>
          </a:prstGeom>
          <a:noFill/>
          <a:ln>
            <a:noFill/>
          </a:ln>
        </p:spPr>
      </p:pic>
      <p:pic>
        <p:nvPicPr>
          <p:cNvPr id="405" name="Google Shape;405;p61" descr="cclogoweb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41205" y="1374789"/>
            <a:ext cx="1725392" cy="414085"/>
          </a:xfrm>
          <a:prstGeom prst="rect">
            <a:avLst/>
          </a:prstGeom>
          <a:noFill/>
          <a:ln>
            <a:noFill/>
          </a:ln>
        </p:spPr>
      </p:pic>
      <p:sp>
        <p:nvSpPr>
          <p:cNvPr id="406" name="Google Shape;406;p61"/>
          <p:cNvSpPr txBox="1"/>
          <p:nvPr/>
        </p:nvSpPr>
        <p:spPr>
          <a:xfrm>
            <a:off x="1430385" y="1108287"/>
            <a:ext cx="7197600" cy="11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101575" rIns="101575" bIns="101575" anchor="t" anchorCtr="0">
            <a:noAutofit/>
          </a:bodyPr>
          <a:lstStyle/>
          <a:p>
            <a:pPr marL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Author rights  </a:t>
            </a:r>
            <a:endParaRPr sz="4800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62"/>
          <p:cNvSpPr txBox="1">
            <a:spLocks noGrp="1"/>
          </p:cNvSpPr>
          <p:nvPr>
            <p:ph type="title"/>
          </p:nvPr>
        </p:nvSpPr>
        <p:spPr>
          <a:xfrm>
            <a:off x="988760" y="286481"/>
            <a:ext cx="8298300" cy="7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b" anchorCtr="0">
            <a:noAutofit/>
          </a:bodyPr>
          <a:lstStyle/>
          <a:p>
            <a:pPr marL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5300"/>
              <a:buFont typeface="Calibri"/>
              <a:buNone/>
            </a:pPr>
            <a:r>
              <a:rPr lang="en-US" sz="4000"/>
              <a:t>Making full-text available</a:t>
            </a:r>
            <a:endParaRPr sz="4000"/>
          </a:p>
        </p:txBody>
      </p:sp>
      <p:sp>
        <p:nvSpPr>
          <p:cNvPr id="413" name="Google Shape;413;p62"/>
          <p:cNvSpPr txBox="1">
            <a:spLocks noGrp="1"/>
          </p:cNvSpPr>
          <p:nvPr>
            <p:ph type="body" idx="1"/>
          </p:nvPr>
        </p:nvSpPr>
        <p:spPr>
          <a:xfrm>
            <a:off x="1058775" y="2438400"/>
            <a:ext cx="8298300" cy="28956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0" tIns="50775" rIns="0" bIns="50775" anchor="t" anchorCtr="0">
            <a:noAutofit/>
          </a:bodyPr>
          <a:lstStyle/>
          <a:p>
            <a:pPr marL="101600" lvl="0" indent="-5080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</a:pPr>
            <a:endParaRPr sz="700"/>
          </a:p>
          <a:p>
            <a:pPr marL="101600" lvl="0" indent="-139700" algn="l" rtl="0">
              <a:lnSpc>
                <a:spcPct val="70000"/>
              </a:lnSpc>
              <a:spcBef>
                <a:spcPts val="1600"/>
              </a:spcBef>
              <a:spcAft>
                <a:spcPts val="0"/>
              </a:spcAft>
              <a:buSzPts val="2200"/>
              <a:buChar char=" "/>
            </a:pPr>
            <a:r>
              <a:rPr lang="en-US" sz="2200"/>
              <a:t>1. </a:t>
            </a:r>
            <a:r>
              <a:rPr lang="en-US" sz="2200" b="1"/>
              <a:t>Maximize the impact and visibility of your published research</a:t>
            </a:r>
            <a:r>
              <a:rPr lang="en-US" sz="2200"/>
              <a:t>.</a:t>
            </a:r>
            <a:br>
              <a:rPr lang="en-US" sz="2200"/>
            </a:br>
            <a:r>
              <a:rPr lang="en-US" sz="2200"/>
              <a:t/>
            </a:r>
            <a:br>
              <a:rPr lang="en-US" sz="2200"/>
            </a:br>
            <a:r>
              <a:rPr lang="en-US" sz="2200"/>
              <a:t>2. </a:t>
            </a:r>
            <a:r>
              <a:rPr lang="en-US" sz="2200" b="1"/>
              <a:t>Provide a permanent space to archive and disseminate </a:t>
            </a:r>
            <a:r>
              <a:rPr lang="en-US" sz="2200"/>
              <a:t>publications, presentations, data sets.</a:t>
            </a:r>
            <a:br>
              <a:rPr lang="en-US" sz="2200"/>
            </a:br>
            <a:r>
              <a:rPr lang="en-US" sz="2200"/>
              <a:t/>
            </a:r>
            <a:br>
              <a:rPr lang="en-US" sz="2200"/>
            </a:br>
            <a:r>
              <a:rPr lang="en-US" sz="2200"/>
              <a:t>3. </a:t>
            </a:r>
            <a:r>
              <a:rPr lang="en-US" sz="2200" b="1"/>
              <a:t>Archive</a:t>
            </a:r>
            <a:r>
              <a:rPr lang="en-US" sz="2200"/>
              <a:t> </a:t>
            </a:r>
            <a:r>
              <a:rPr lang="en-US" sz="2200" b="1"/>
              <a:t>conferences recordings</a:t>
            </a:r>
            <a:r>
              <a:rPr lang="en-US" sz="2200"/>
              <a:t>, </a:t>
            </a:r>
            <a:r>
              <a:rPr lang="en-US" sz="2200" b="1"/>
              <a:t>presentation slides.</a:t>
            </a:r>
            <a:br>
              <a:rPr lang="en-US" sz="2200" b="1"/>
            </a:br>
            <a:r>
              <a:rPr lang="en-US" sz="2200" b="1"/>
              <a:t/>
            </a:r>
            <a:br>
              <a:rPr lang="en-US" sz="2200" b="1"/>
            </a:br>
            <a:r>
              <a:rPr lang="en-US" sz="2200"/>
              <a:t>4. </a:t>
            </a:r>
            <a:r>
              <a:rPr lang="en-US" sz="2200" b="1"/>
              <a:t>Promote</a:t>
            </a:r>
            <a:r>
              <a:rPr lang="en-US" sz="2200"/>
              <a:t> </a:t>
            </a:r>
            <a:r>
              <a:rPr lang="en-US" sz="2200" b="1"/>
              <a:t>high visibility</a:t>
            </a:r>
            <a:r>
              <a:rPr lang="en-US" sz="2200"/>
              <a:t> in Google and Google Scholar.</a:t>
            </a:r>
            <a:br>
              <a:rPr lang="en-US" sz="2200"/>
            </a:br>
            <a:r>
              <a:rPr lang="en-US" sz="2200"/>
              <a:t/>
            </a:r>
            <a:br>
              <a:rPr lang="en-US" sz="2200"/>
            </a:br>
            <a:r>
              <a:rPr lang="en-US" sz="2200"/>
              <a:t>5. </a:t>
            </a:r>
            <a:r>
              <a:rPr lang="en-US" sz="2200" b="1"/>
              <a:t>Enable easy distribution of your work. </a:t>
            </a:r>
            <a:endParaRPr sz="2100"/>
          </a:p>
        </p:txBody>
      </p:sp>
      <p:pic>
        <p:nvPicPr>
          <p:cNvPr id="414" name="Google Shape;414;p62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07504" y="1016686"/>
            <a:ext cx="4243388" cy="880110"/>
          </a:xfrm>
          <a:prstGeom prst="rect">
            <a:avLst/>
          </a:prstGeom>
          <a:noFill/>
          <a:ln>
            <a:noFill/>
          </a:ln>
        </p:spPr>
      </p:pic>
      <p:sp>
        <p:nvSpPr>
          <p:cNvPr id="415" name="Google Shape;415;p62"/>
          <p:cNvSpPr txBox="1"/>
          <p:nvPr/>
        </p:nvSpPr>
        <p:spPr>
          <a:xfrm>
            <a:off x="3606270" y="2050231"/>
            <a:ext cx="3517500" cy="34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101575" rIns="101575" bIns="101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https://our.oakland.edu/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6" name="Google Shape;416;p62"/>
          <p:cNvSpPr txBox="1"/>
          <p:nvPr/>
        </p:nvSpPr>
        <p:spPr>
          <a:xfrm>
            <a:off x="1110350" y="5378375"/>
            <a:ext cx="8246700" cy="177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Science</a:t>
            </a:r>
            <a: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arXiv.org</a:t>
            </a:r>
            <a: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Physics, Mathematics, Computer Science, Quantitative Biology, Quantitative Finance and Statistics.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PubMed Central</a:t>
            </a:r>
            <a: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U.S. National Institutes of Health (NIH) All research funded by the NIH now goes into PMC, with a maximum embargo period of 12 months.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Social Science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7"/>
              </a:rPr>
              <a:t>Social Science Research Network</a:t>
            </a:r>
            <a: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(SSRN)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63"/>
          <p:cNvSpPr txBox="1">
            <a:spLocks noGrp="1"/>
          </p:cNvSpPr>
          <p:nvPr>
            <p:ph type="title"/>
          </p:nvPr>
        </p:nvSpPr>
        <p:spPr>
          <a:xfrm>
            <a:off x="905245" y="324815"/>
            <a:ext cx="8298300" cy="1031100"/>
          </a:xfrm>
          <a:prstGeom prst="rect">
            <a:avLst/>
          </a:prstGeom>
        </p:spPr>
        <p:txBody>
          <a:bodyPr spcFirstLastPara="1" wrap="square" lIns="101575" tIns="50775" rIns="101575" bIns="5077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Share &amp; Engage</a:t>
            </a:r>
            <a:endParaRPr/>
          </a:p>
        </p:txBody>
      </p:sp>
      <p:sp>
        <p:nvSpPr>
          <p:cNvPr id="423" name="Google Shape;423;p63"/>
          <p:cNvSpPr txBox="1"/>
          <p:nvPr/>
        </p:nvSpPr>
        <p:spPr>
          <a:xfrm>
            <a:off x="64157" y="2379320"/>
            <a:ext cx="9032100" cy="339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101575" rIns="101575" bIns="101575" anchor="t" anchorCtr="0">
            <a:noAutofit/>
          </a:bodyPr>
          <a:lstStyle/>
          <a:p>
            <a:pPr marL="1016000" lvl="0" indent="-4635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Char char="●"/>
            </a:pPr>
            <a:r>
              <a:rPr lang="en-US"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Scholarly communities - </a:t>
            </a:r>
            <a:r>
              <a:rPr lang="en-US" sz="2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Connect, collaborate, share</a:t>
            </a:r>
            <a:endParaRPr sz="3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016000" lvl="0" indent="-4635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Char char="●"/>
            </a:pPr>
            <a:r>
              <a:rPr lang="en-US"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Reference managers - </a:t>
            </a:r>
            <a:r>
              <a:rPr lang="en-US" sz="2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Persona based on scholarly reading, share bibliographies</a:t>
            </a:r>
            <a:endParaRPr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016000" lvl="0" indent="-4635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Char char="●"/>
            </a:pPr>
            <a:r>
              <a:rPr lang="en-US"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Social media - </a:t>
            </a:r>
            <a:r>
              <a:rPr lang="en-US" sz="2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Connects you - your research to different communities within &amp; beyond academia to all relevant stakeholders, media, public </a:t>
            </a:r>
            <a:endParaRPr sz="27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24" name="Google Shape;424;p6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72671" y="5681391"/>
            <a:ext cx="3258942" cy="18871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64"/>
          <p:cNvSpPr txBox="1">
            <a:spLocks noGrp="1"/>
          </p:cNvSpPr>
          <p:nvPr>
            <p:ph type="title"/>
          </p:nvPr>
        </p:nvSpPr>
        <p:spPr>
          <a:xfrm>
            <a:off x="905256" y="324818"/>
            <a:ext cx="8298300" cy="123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b" anchorCtr="0">
            <a:noAutofit/>
          </a:bodyPr>
          <a:lstStyle/>
          <a:p>
            <a:pPr marL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</a:pPr>
            <a:r>
              <a:rPr lang="en-US" sz="4800"/>
              <a:t>Some online communities</a:t>
            </a:r>
            <a:endParaRPr sz="4800"/>
          </a:p>
        </p:txBody>
      </p:sp>
      <p:sp>
        <p:nvSpPr>
          <p:cNvPr id="431" name="Google Shape;431;p64"/>
          <p:cNvSpPr txBox="1"/>
          <p:nvPr/>
        </p:nvSpPr>
        <p:spPr>
          <a:xfrm>
            <a:off x="219560" y="2090462"/>
            <a:ext cx="9114000" cy="274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t" anchorCtr="0">
            <a:noAutofit/>
          </a:bodyPr>
          <a:lstStyle/>
          <a:p>
            <a:pPr marL="508000" marR="0" lvl="0" indent="-355600" algn="l" rtl="0">
              <a:spcBef>
                <a:spcPts val="0"/>
              </a:spcBef>
              <a:spcAft>
                <a:spcPts val="0"/>
              </a:spcAft>
              <a:buSzPts val="1600"/>
              <a:buFont typeface="Calibri"/>
              <a:buChar char="●"/>
            </a:pPr>
            <a:r>
              <a:rPr lang="en-US" sz="31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Academia</a:t>
            </a:r>
            <a:r>
              <a:rPr lang="en-US" sz="3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– multi-disciplinary community, </a:t>
            </a:r>
            <a: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track usage and discover </a:t>
            </a:r>
            <a:endParaRPr sz="1600"/>
          </a:p>
          <a:p>
            <a:pPr marL="508000" marR="0" lvl="0" indent="-355600" algn="l" rtl="0">
              <a:spcBef>
                <a:spcPts val="0"/>
              </a:spcBef>
              <a:spcAft>
                <a:spcPts val="0"/>
              </a:spcAft>
              <a:buSzPts val="1600"/>
              <a:buFont typeface="Calibri"/>
              <a:buChar char="●"/>
            </a:pPr>
            <a:r>
              <a:rPr lang="en-US" sz="31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ResearchGate</a:t>
            </a:r>
            <a:r>
              <a:rPr lang="en-US" sz="3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– heavily science based –collaboration </a:t>
            </a:r>
            <a: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ask questions, follow others</a:t>
            </a:r>
            <a:endParaRPr sz="1600"/>
          </a:p>
          <a:p>
            <a:pPr marL="508000" marR="0" lvl="0" indent="-355600" algn="l" rtl="0">
              <a:spcBef>
                <a:spcPts val="0"/>
              </a:spcBef>
              <a:spcAft>
                <a:spcPts val="0"/>
              </a:spcAft>
              <a:buSzPts val="1600"/>
              <a:buFont typeface="Calibri"/>
              <a:buChar char="●"/>
            </a:pPr>
            <a:r>
              <a:rPr lang="en-US" sz="31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Labroots</a:t>
            </a:r>
            <a:r>
              <a:rPr lang="en-US" sz="3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- scientific -producer of educational virtual </a:t>
            </a:r>
            <a: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community conversations</a:t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2" name="Google Shape;432;p64"/>
          <p:cNvSpPr txBox="1"/>
          <p:nvPr/>
        </p:nvSpPr>
        <p:spPr>
          <a:xfrm>
            <a:off x="537777" y="7295283"/>
            <a:ext cx="30984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Photo source:http://www.nmspacecenter.com/2013/06</a:t>
            </a:r>
            <a:endParaRPr sz="1600"/>
          </a:p>
        </p:txBody>
      </p:sp>
      <p:sp>
        <p:nvSpPr>
          <p:cNvPr id="433" name="Google Shape;433;p64"/>
          <p:cNvSpPr txBox="1"/>
          <p:nvPr/>
        </p:nvSpPr>
        <p:spPr>
          <a:xfrm>
            <a:off x="603185" y="4766432"/>
            <a:ext cx="7389600" cy="169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101575" rIns="101575" bIns="101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 sz="3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Reference managers and more…</a:t>
            </a:r>
            <a:br>
              <a:rPr lang="en-US" sz="3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31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Mendeley</a:t>
            </a:r>
            <a:r>
              <a:rPr lang="en-US" sz="3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31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7"/>
              </a:rPr>
              <a:t>Zotero</a:t>
            </a:r>
            <a:endParaRPr sz="3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 sz="31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8"/>
              </a:rPr>
              <a:t>Tools for researchers blog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65"/>
          <p:cNvSpPr txBox="1">
            <a:spLocks noGrp="1"/>
          </p:cNvSpPr>
          <p:nvPr>
            <p:ph type="title"/>
          </p:nvPr>
        </p:nvSpPr>
        <p:spPr>
          <a:xfrm>
            <a:off x="905256" y="324818"/>
            <a:ext cx="8298300" cy="123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b" anchorCtr="0">
            <a:noAutofit/>
          </a:bodyPr>
          <a:lstStyle/>
          <a:p>
            <a:pPr marL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</a:pPr>
            <a:r>
              <a:rPr lang="en-US" sz="4800"/>
              <a:t>Why Use Social Media</a:t>
            </a:r>
            <a:br>
              <a:rPr lang="en-US" sz="4800"/>
            </a:br>
            <a:endParaRPr sz="3100"/>
          </a:p>
        </p:txBody>
      </p:sp>
      <p:sp>
        <p:nvSpPr>
          <p:cNvPr id="439" name="Google Shape;439;p65"/>
          <p:cNvSpPr txBox="1"/>
          <p:nvPr/>
        </p:nvSpPr>
        <p:spPr>
          <a:xfrm>
            <a:off x="330950" y="2090699"/>
            <a:ext cx="9183600" cy="47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YOUR RESEARCH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marL="3175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Connects you - your research to different communities within &amp; beyond academia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175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Facilitating knowledge translation post-publication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marL="3175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Invites varying perspectives and uses 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marL="3175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Broader uses and access increases impact of research 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AS A RESEARCHER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175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Meet people whom probably wouldn't have met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marL="3175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Keep up to date on what’s happening in field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marL="3175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Gives a voice to traditionally underrepresented groups 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marL="3175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Build network of colleagues for collaboration and support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p66"/>
          <p:cNvSpPr txBox="1">
            <a:spLocks noGrp="1"/>
          </p:cNvSpPr>
          <p:nvPr>
            <p:ph type="title"/>
          </p:nvPr>
        </p:nvSpPr>
        <p:spPr>
          <a:xfrm>
            <a:off x="861588" y="405422"/>
            <a:ext cx="8298300" cy="12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b" anchorCtr="0">
            <a:noAutofit/>
          </a:bodyPr>
          <a:lstStyle/>
          <a:p>
            <a:pPr marL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5300"/>
              <a:buFont typeface="Calibri"/>
              <a:buNone/>
            </a:pPr>
            <a:r>
              <a:rPr lang="en-US"/>
              <a:t>Social Media Strategy</a:t>
            </a:r>
            <a:endParaRPr/>
          </a:p>
        </p:txBody>
      </p:sp>
      <p:sp>
        <p:nvSpPr>
          <p:cNvPr id="445" name="Google Shape;445;p66"/>
          <p:cNvSpPr txBox="1"/>
          <p:nvPr/>
        </p:nvSpPr>
        <p:spPr>
          <a:xfrm>
            <a:off x="861600" y="2145447"/>
            <a:ext cx="8298300" cy="234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t" anchorCtr="0">
            <a:noAutofit/>
          </a:bodyPr>
          <a:lstStyle/>
          <a:p>
            <a:pPr marL="508000" lvl="0" indent="-406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Determine Goals – what are you looking to get out of activity 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08000" lvl="0" indent="-406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Align goals with proper tool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marL="508000" lvl="0" indent="-406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 deliberate in the creation of your digital identity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marL="508000" lvl="0" indent="-406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Separate professional and private accounts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marL="508000" lvl="0" indent="-406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measure impact &gt; need to first clearly articulate aims and means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6" name="Google Shape;446;p66"/>
          <p:cNvSpPr txBox="1"/>
          <p:nvPr/>
        </p:nvSpPr>
        <p:spPr>
          <a:xfrm>
            <a:off x="100585" y="7291348"/>
            <a:ext cx="98202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i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Mollett, A., Brumley, C., Gilson, C., Williams, S. (2017) Communicating your research with social media. SAGE. Los Angeles, CA., p. 250. Adapted from Reed, 2016, Research Impact Handbook</a:t>
            </a:r>
            <a:endParaRPr sz="1000" i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47" name="Google Shape;447;p6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74530" y="310860"/>
            <a:ext cx="1746250" cy="1418828"/>
          </a:xfrm>
          <a:prstGeom prst="rect">
            <a:avLst/>
          </a:prstGeom>
          <a:noFill/>
          <a:ln>
            <a:noFill/>
          </a:ln>
        </p:spPr>
      </p:pic>
      <p:sp>
        <p:nvSpPr>
          <p:cNvPr id="448" name="Google Shape;448;p66"/>
          <p:cNvSpPr txBox="1"/>
          <p:nvPr/>
        </p:nvSpPr>
        <p:spPr>
          <a:xfrm>
            <a:off x="591675" y="4689450"/>
            <a:ext cx="9329100" cy="23988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1800">
                <a:solidFill>
                  <a:schemeClr val="dk1"/>
                </a:solidFill>
              </a:rPr>
              <a:t>Seven Questions:</a:t>
            </a:r>
            <a:endParaRPr>
              <a:solidFill>
                <a:schemeClr val="dk1"/>
              </a:solidFill>
            </a:endParaRP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-US" sz="1800">
                <a:solidFill>
                  <a:schemeClr val="dk1"/>
                </a:solidFill>
              </a:rPr>
              <a:t>What do you want to achieve?</a:t>
            </a:r>
            <a:endParaRPr>
              <a:solidFill>
                <a:schemeClr val="dk1"/>
              </a:solidFill>
            </a:endParaRP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-US" sz="1800">
                <a:solidFill>
                  <a:schemeClr val="dk1"/>
                </a:solidFill>
              </a:rPr>
              <a:t>Who are you trying to reach</a:t>
            </a:r>
            <a:endParaRPr>
              <a:solidFill>
                <a:schemeClr val="dk1"/>
              </a:solidFill>
            </a:endParaRP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-US" sz="1800">
                <a:solidFill>
                  <a:schemeClr val="dk1"/>
                </a:solidFill>
              </a:rPr>
              <a:t>What content are you working with and how can you repurpose this?</a:t>
            </a:r>
            <a:endParaRPr>
              <a:solidFill>
                <a:schemeClr val="dk1"/>
              </a:solidFill>
            </a:endParaRP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-US" sz="1800">
                <a:solidFill>
                  <a:schemeClr val="dk1"/>
                </a:solidFill>
              </a:rPr>
              <a:t>Who can you work with to make your social media use more efficient and effective?</a:t>
            </a:r>
            <a:endParaRPr>
              <a:solidFill>
                <a:schemeClr val="dk1"/>
              </a:solidFill>
            </a:endParaRP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-US" sz="1800">
                <a:solidFill>
                  <a:schemeClr val="dk1"/>
                </a:solidFill>
              </a:rPr>
              <a:t>How can you make your content actionable, shareable and rewarding?</a:t>
            </a:r>
            <a:endParaRPr>
              <a:solidFill>
                <a:schemeClr val="dk1"/>
              </a:solidFill>
            </a:endParaRP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-US" sz="1800">
                <a:solidFill>
                  <a:schemeClr val="dk1"/>
                </a:solidFill>
              </a:rPr>
              <a:t>How will you monitor and evaluate your plan?</a:t>
            </a:r>
            <a:endParaRPr>
              <a:solidFill>
                <a:schemeClr val="dk1"/>
              </a:solidFill>
            </a:endParaRP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-US" sz="1800">
                <a:solidFill>
                  <a:schemeClr val="dk1"/>
                </a:solidFill>
              </a:rPr>
              <a:t>How does your social media plan contribute to your wider research impact plan?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3" name="Google Shape;453;p67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05256" y="3750930"/>
            <a:ext cx="3441781" cy="1205092"/>
          </a:xfrm>
          <a:prstGeom prst="rect">
            <a:avLst/>
          </a:prstGeom>
          <a:noFill/>
          <a:ln>
            <a:noFill/>
          </a:ln>
        </p:spPr>
      </p:pic>
      <p:sp>
        <p:nvSpPr>
          <p:cNvPr id="454" name="Google Shape;454;p67"/>
          <p:cNvSpPr txBox="1">
            <a:spLocks noGrp="1"/>
          </p:cNvSpPr>
          <p:nvPr>
            <p:ph type="title"/>
          </p:nvPr>
        </p:nvSpPr>
        <p:spPr>
          <a:xfrm>
            <a:off x="880110" y="893211"/>
            <a:ext cx="8298300" cy="72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b" anchorCtr="0">
            <a:noAutofit/>
          </a:bodyPr>
          <a:lstStyle/>
          <a:p>
            <a:pPr marL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5300"/>
              <a:buFont typeface="Calibri"/>
              <a:buNone/>
            </a:pPr>
            <a:r>
              <a:rPr lang="en-US" sz="4000"/>
              <a:t>Social Media</a:t>
            </a:r>
            <a:endParaRPr sz="4000"/>
          </a:p>
        </p:txBody>
      </p:sp>
      <p:sp>
        <p:nvSpPr>
          <p:cNvPr id="455" name="Google Shape;455;p67"/>
          <p:cNvSpPr txBox="1">
            <a:spLocks noGrp="1"/>
          </p:cNvSpPr>
          <p:nvPr>
            <p:ph type="body" idx="2"/>
          </p:nvPr>
        </p:nvSpPr>
        <p:spPr>
          <a:xfrm>
            <a:off x="4361968" y="2091821"/>
            <a:ext cx="5000700" cy="486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50775" rIns="0" bIns="50775" anchor="t" anchorCtr="0">
            <a:noAutofit/>
          </a:bodyPr>
          <a:lstStyle/>
          <a:p>
            <a:pPr marL="101600" lvl="0" indent="-1524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 "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WeShareScience is a place to share, search, and discuss today's research. 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marL="101600" lvl="0" indent="-1524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Calibri"/>
              <a:buChar char=" "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YouTube – share videos or create educational channel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marL="101600" lvl="0" indent="-1524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Calibri"/>
              <a:buChar char=" "/>
            </a:pPr>
            <a:r>
              <a:rPr lang="en-US" sz="24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Kudos</a:t>
            </a: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 is a web-based service that helps researchers and their institutions and funders to maximize the visibility and impact of their published articles.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2200"/>
              <a:buNone/>
            </a:pPr>
            <a:r>
              <a:rPr lang="en-US" sz="24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Twitter</a:t>
            </a: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 – new PR releases, self promotion tool, follow and connect with other academic or public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56" name="Google Shape;456;p67">
            <a:hlinkClick r:id="rId7"/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758125" y="5368464"/>
            <a:ext cx="1183958" cy="775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457" name="Google Shape;457;p67">
            <a:hlinkClick r:id="rId9"/>
          </p:cNvPr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969855" y="2048188"/>
            <a:ext cx="2347660" cy="939063"/>
          </a:xfrm>
          <a:prstGeom prst="rect">
            <a:avLst/>
          </a:prstGeom>
          <a:noFill/>
          <a:ln>
            <a:noFill/>
          </a:ln>
        </p:spPr>
      </p:pic>
      <p:pic>
        <p:nvPicPr>
          <p:cNvPr id="458" name="Google Shape;458;p67">
            <a:hlinkClick r:id="rId11"/>
          </p:cNvPr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1196580" y="2903730"/>
            <a:ext cx="1894209" cy="9471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68"/>
          <p:cNvSpPr txBox="1">
            <a:spLocks noGrp="1"/>
          </p:cNvSpPr>
          <p:nvPr>
            <p:ph type="title"/>
          </p:nvPr>
        </p:nvSpPr>
        <p:spPr>
          <a:xfrm>
            <a:off x="905255" y="-30347"/>
            <a:ext cx="8298300" cy="164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5300"/>
              <a:buFont typeface="Calibri"/>
              <a:buNone/>
            </a:pPr>
            <a:r>
              <a:rPr lang="en-US"/>
              <a:t>Altmetrics</a:t>
            </a:r>
            <a:endParaRPr/>
          </a:p>
        </p:txBody>
      </p:sp>
      <p:sp>
        <p:nvSpPr>
          <p:cNvPr id="465" name="Google Shape;465;p68"/>
          <p:cNvSpPr txBox="1">
            <a:spLocks noGrp="1"/>
          </p:cNvSpPr>
          <p:nvPr>
            <p:ph type="body" idx="1"/>
          </p:nvPr>
        </p:nvSpPr>
        <p:spPr>
          <a:xfrm>
            <a:off x="413511" y="2091831"/>
            <a:ext cx="8985600" cy="50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50775" rIns="0" bIns="50775" anchor="t" anchorCtr="0">
            <a:noAutofit/>
          </a:bodyPr>
          <a:lstStyle/>
          <a:p>
            <a:pPr marL="101600" lvl="0" indent="-1524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 "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“Metrics can help to capture patterns of influence and broaden our understanding of how content is being used, communicated and acted upon.” </a:t>
            </a:r>
            <a:br>
              <a:rPr lang="en-US" sz="2400">
                <a:latin typeface="Calibri"/>
                <a:ea typeface="Calibri"/>
                <a:cs typeface="Calibri"/>
                <a:sym typeface="Calibri"/>
              </a:rPr>
            </a:b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marL="101600" lvl="0" indent="-1524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Calibri"/>
              <a:buChar char=" "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Capturing quantifiable data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marL="431800" lvl="1" indent="-215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usage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marL="431800" lvl="1" indent="-2159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social bookmarking 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marL="431800" lvl="1" indent="-2159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dissemination activity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marL="431800" lvl="1" indent="-2159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citations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marL="431800" lvl="1" indent="-2159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media and blog coverage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marL="431800" lvl="1" indent="-2159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discussion activity and ratings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66" name="Google Shape;466;p6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33044" y="3502411"/>
            <a:ext cx="3832867" cy="35471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69"/>
          <p:cNvSpPr txBox="1"/>
          <p:nvPr/>
        </p:nvSpPr>
        <p:spPr>
          <a:xfrm>
            <a:off x="0" y="7522658"/>
            <a:ext cx="10058400" cy="244200"/>
          </a:xfrm>
          <a:prstGeom prst="rect">
            <a:avLst/>
          </a:prstGeom>
          <a:solidFill>
            <a:srgbClr val="A5A5A5">
              <a:alpha val="73730"/>
            </a:srgbClr>
          </a:solidFill>
          <a:ln>
            <a:noFill/>
          </a:ln>
        </p:spPr>
        <p:txBody>
          <a:bodyPr spcFirstLastPara="1" wrap="square" lIns="101575" tIns="50775" rIns="101575" bIns="507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1" u="sng">
                <a:solidFill>
                  <a:srgbClr val="2F2B20"/>
                </a:solidFill>
                <a:latin typeface="Arial"/>
                <a:ea typeface="Arial"/>
                <a:cs typeface="Arial"/>
                <a:sym typeface="Arial"/>
              </a:rPr>
              <a:t>Photo Courtesy</a:t>
            </a:r>
            <a:r>
              <a:rPr lang="en-US" sz="900">
                <a:solidFill>
                  <a:srgbClr val="2F2B20"/>
                </a:solidFill>
                <a:latin typeface="Arial"/>
                <a:ea typeface="Arial"/>
                <a:cs typeface="Arial"/>
                <a:sym typeface="Arial"/>
              </a:rPr>
              <a:t>: Question Question Mark Request Matter Requests by geralt, Pixabay, http://pixabay.com/en/question-question-mark-request-63916/ (public domain)</a:t>
            </a:r>
            <a:endParaRPr sz="900">
              <a:solidFill>
                <a:srgbClr val="2F2B2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73" name="Google Shape;473;p6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8800" y="633307"/>
            <a:ext cx="8940800" cy="63144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5" name="Google Shape;345;p53" descr="PPT backdro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" y="0"/>
            <a:ext cx="10058400" cy="7754123"/>
          </a:xfrm>
          <a:prstGeom prst="rect">
            <a:avLst/>
          </a:prstGeom>
          <a:noFill/>
          <a:ln>
            <a:noFill/>
          </a:ln>
        </p:spPr>
      </p:pic>
      <p:sp>
        <p:nvSpPr>
          <p:cNvPr id="346" name="Google Shape;346;p53"/>
          <p:cNvSpPr/>
          <p:nvPr/>
        </p:nvSpPr>
        <p:spPr>
          <a:xfrm>
            <a:off x="328825" y="534350"/>
            <a:ext cx="9500700" cy="5042700"/>
          </a:xfrm>
          <a:prstGeom prst="rect">
            <a:avLst/>
          </a:prstGeom>
          <a:solidFill>
            <a:srgbClr val="FCE5C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1" u="none" strike="noStrike" cap="none">
                <a:latin typeface="Open Sans"/>
                <a:ea typeface="Open Sans"/>
                <a:cs typeface="Open Sans"/>
                <a:sym typeface="Open Sans"/>
              </a:rPr>
              <a:t>*Open Access (OA)</a:t>
            </a:r>
            <a:r>
              <a:rPr lang="en-US" sz="3200" b="1" i="1" u="none" strike="noStrike" cap="non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 </a:t>
            </a:r>
            <a:r>
              <a:rPr lang="en-US" sz="3200" i="1" u="none" strike="noStrike" cap="non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is free, immediate access to scholarly information online, along with the right to use and reuse that information. (SPARC)</a:t>
            </a:r>
            <a:endParaRPr sz="320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/>
            </a:r>
            <a:br>
              <a:rPr lang="en-US" sz="32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32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/>
            </a:r>
            <a:br>
              <a:rPr lang="en-US" sz="32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3200" i="0" u="none" strike="noStrike" cap="none">
                <a:latin typeface="Open Sans"/>
                <a:ea typeface="Open Sans"/>
                <a:cs typeface="Open Sans"/>
                <a:sym typeface="Open Sans"/>
              </a:rPr>
              <a:t>OA WEEK </a:t>
            </a:r>
            <a:r>
              <a:rPr lang="en-US" sz="3200" i="0" u="none" strike="noStrike" cap="non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is a global event to promote the potential benefits of Open Access and to help inspire wider participation in helping to make Open Access a new norm in scholarship and research</a:t>
            </a:r>
            <a:r>
              <a:rPr lang="en-US" sz="1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1" name="Google Shape;351;p54" descr="slide-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929187" cy="7759513"/>
          </a:xfrm>
          <a:prstGeom prst="rect">
            <a:avLst/>
          </a:prstGeom>
          <a:noFill/>
          <a:ln>
            <a:noFill/>
          </a:ln>
        </p:spPr>
      </p:pic>
      <p:sp>
        <p:nvSpPr>
          <p:cNvPr id="352" name="Google Shape;352;p54"/>
          <p:cNvSpPr txBox="1"/>
          <p:nvPr/>
        </p:nvSpPr>
        <p:spPr>
          <a:xfrm>
            <a:off x="2113913" y="218600"/>
            <a:ext cx="3956700" cy="315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6724"/>
              </a:buClr>
              <a:buSzPts val="3600"/>
              <a:buFont typeface="Arial"/>
              <a:buNone/>
            </a:pPr>
            <a:r>
              <a:rPr lang="en-US" sz="1800" i="0" u="none" strike="noStrike" cap="none">
                <a:solidFill>
                  <a:srgbClr val="F26724"/>
                </a:solidFill>
                <a:latin typeface="Open Sans"/>
                <a:ea typeface="Open Sans"/>
                <a:cs typeface="Open Sans"/>
                <a:sym typeface="Open Sans"/>
              </a:rPr>
              <a:t>OPEN = </a:t>
            </a:r>
            <a:endParaRPr sz="180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342900" marR="0" lvl="0" indent="-2286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F26724"/>
              </a:buClr>
              <a:buSzPts val="1800"/>
              <a:buFont typeface="Open Sans"/>
              <a:buChar char="•"/>
            </a:pPr>
            <a:r>
              <a:rPr lang="en-US" sz="1800" i="0" u="none" strike="noStrike" cap="none">
                <a:solidFill>
                  <a:srgbClr val="F26724"/>
                </a:solidFill>
                <a:latin typeface="Open Sans"/>
                <a:ea typeface="Open Sans"/>
                <a:cs typeface="Open Sans"/>
                <a:sym typeface="Open Sans"/>
              </a:rPr>
              <a:t>Free to read </a:t>
            </a:r>
            <a:endParaRPr sz="180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342900" marR="0" lvl="0" indent="-2286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F26724"/>
              </a:buClr>
              <a:buSzPts val="1800"/>
              <a:buFont typeface="Open Sans"/>
              <a:buChar char="•"/>
            </a:pPr>
            <a:r>
              <a:rPr lang="en-US" sz="1800" i="0" u="none" strike="noStrike" cap="none">
                <a:solidFill>
                  <a:srgbClr val="F26724"/>
                </a:solidFill>
                <a:latin typeface="Open Sans"/>
                <a:ea typeface="Open Sans"/>
                <a:cs typeface="Open Sans"/>
                <a:sym typeface="Open Sans"/>
              </a:rPr>
              <a:t>Widely available</a:t>
            </a:r>
            <a:endParaRPr sz="180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342900" marR="0" lvl="0" indent="-2286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F26724"/>
              </a:buClr>
              <a:buSzPts val="1800"/>
              <a:buFont typeface="Open Sans"/>
              <a:buChar char="•"/>
            </a:pPr>
            <a:r>
              <a:rPr lang="en-US" sz="1800" i="0" u="none" strike="noStrike" cap="none">
                <a:solidFill>
                  <a:srgbClr val="F26724"/>
                </a:solidFill>
                <a:latin typeface="Open Sans"/>
                <a:ea typeface="Open Sans"/>
                <a:cs typeface="Open Sans"/>
                <a:sym typeface="Open Sans"/>
              </a:rPr>
              <a:t>Unlimited peer-review/ sharing/ collaborating</a:t>
            </a:r>
            <a:endParaRPr sz="180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342900" marR="0" lvl="0" indent="-2286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F26724"/>
              </a:buClr>
              <a:buSzPts val="1800"/>
              <a:buFont typeface="Open Sans"/>
              <a:buChar char="•"/>
            </a:pPr>
            <a:r>
              <a:rPr lang="en-US" sz="1800" i="0" u="none" strike="noStrike" cap="none">
                <a:solidFill>
                  <a:srgbClr val="F26724"/>
                </a:solidFill>
                <a:latin typeface="Open Sans"/>
                <a:ea typeface="Open Sans"/>
                <a:cs typeface="Open Sans"/>
                <a:sym typeface="Open Sans"/>
              </a:rPr>
              <a:t>Free to use/reuse</a:t>
            </a:r>
            <a:endParaRPr sz="180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342900" marR="0" lvl="0" indent="-2286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F26724"/>
              </a:buClr>
              <a:buSzPts val="1800"/>
              <a:buFont typeface="Open Sans"/>
              <a:buChar char="•"/>
            </a:pPr>
            <a:r>
              <a:rPr lang="en-US" sz="1800" i="0" u="none" strike="noStrike" cap="none">
                <a:solidFill>
                  <a:srgbClr val="F26724"/>
                </a:solidFill>
                <a:latin typeface="Open Sans"/>
                <a:ea typeface="Open Sans"/>
                <a:cs typeface="Open Sans"/>
                <a:sym typeface="Open Sans"/>
              </a:rPr>
              <a:t>Shorter publishing cycle</a:t>
            </a:r>
            <a:endParaRPr sz="180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342900" marR="0" lvl="0" indent="-2286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F26724"/>
              </a:buClr>
              <a:buSzPts val="1800"/>
              <a:buFont typeface="Open Sans"/>
              <a:buChar char="•"/>
            </a:pPr>
            <a:r>
              <a:rPr lang="en-US" sz="1800" i="0" u="none" strike="noStrike" cap="none">
                <a:solidFill>
                  <a:srgbClr val="F26724"/>
                </a:solidFill>
                <a:latin typeface="Open Sans"/>
                <a:ea typeface="Open Sans"/>
                <a:cs typeface="Open Sans"/>
                <a:sym typeface="Open Sans"/>
              </a:rPr>
              <a:t>Greater </a:t>
            </a:r>
            <a:r>
              <a:rPr lang="en-US" sz="1800">
                <a:solidFill>
                  <a:srgbClr val="F26724"/>
                </a:solidFill>
                <a:latin typeface="Open Sans"/>
                <a:ea typeface="Open Sans"/>
                <a:cs typeface="Open Sans"/>
                <a:sym typeface="Open Sans"/>
              </a:rPr>
              <a:t>d</a:t>
            </a:r>
            <a:r>
              <a:rPr lang="en-US" sz="1800" i="0" u="none" strike="noStrike" cap="none">
                <a:solidFill>
                  <a:srgbClr val="F26724"/>
                </a:solidFill>
                <a:latin typeface="Open Sans"/>
                <a:ea typeface="Open Sans"/>
                <a:cs typeface="Open Sans"/>
                <a:sym typeface="Open Sans"/>
              </a:rPr>
              <a:t>iscoverability </a:t>
            </a:r>
            <a:endParaRPr sz="180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3" name="Google Shape;353;p54"/>
          <p:cNvSpPr txBox="1"/>
          <p:nvPr/>
        </p:nvSpPr>
        <p:spPr>
          <a:xfrm>
            <a:off x="6066525" y="954900"/>
            <a:ext cx="3550200" cy="7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54" name="Google Shape;354;p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0000" y="3298250"/>
            <a:ext cx="6472151" cy="3788051"/>
          </a:xfrm>
          <a:prstGeom prst="rect">
            <a:avLst/>
          </a:prstGeom>
          <a:noFill/>
          <a:ln>
            <a:noFill/>
          </a:ln>
        </p:spPr>
      </p:pic>
      <p:sp>
        <p:nvSpPr>
          <p:cNvPr id="355" name="Google Shape;355;p54"/>
          <p:cNvSpPr txBox="1"/>
          <p:nvPr/>
        </p:nvSpPr>
        <p:spPr>
          <a:xfrm>
            <a:off x="6255375" y="538625"/>
            <a:ext cx="3635700" cy="64308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Open Sans"/>
                <a:ea typeface="Open Sans"/>
                <a:cs typeface="Open Sans"/>
                <a:sym typeface="Open Sans"/>
              </a:rPr>
              <a:t>Equality vs Equity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444444"/>
                </a:solidFill>
                <a:latin typeface="Lora"/>
                <a:ea typeface="Lora"/>
                <a:cs typeface="Lora"/>
                <a:sym typeface="Lora"/>
              </a:rPr>
              <a:t>Open access ensure equal access. </a:t>
            </a:r>
            <a:endParaRPr sz="1800">
              <a:solidFill>
                <a:srgbClr val="444444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444444"/>
                </a:solidFill>
                <a:latin typeface="Lora"/>
                <a:ea typeface="Lora"/>
                <a:cs typeface="Lora"/>
                <a:sym typeface="Lora"/>
              </a:rPr>
              <a:t>Equality and equity are not equivalent. </a:t>
            </a:r>
            <a:endParaRPr sz="1800">
              <a:solidFill>
                <a:srgbClr val="444444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444444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444444"/>
                </a:solidFill>
                <a:latin typeface="Lora"/>
                <a:ea typeface="Lora"/>
                <a:cs typeface="Lora"/>
                <a:sym typeface="Lora"/>
              </a:rPr>
              <a:t>Equality is about sameness – everyone gets to read the paper. </a:t>
            </a:r>
            <a:endParaRPr sz="1800">
              <a:solidFill>
                <a:srgbClr val="444444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444444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444444"/>
                </a:solidFill>
                <a:latin typeface="Lora"/>
                <a:ea typeface="Lora"/>
                <a:cs typeface="Lora"/>
                <a:sym typeface="Lora"/>
              </a:rPr>
              <a:t>Equity is about fairness – each person has the ability to find, and also understand the pape</a:t>
            </a:r>
            <a:r>
              <a:rPr lang="en-US" sz="1800">
                <a:latin typeface="Lora"/>
                <a:ea typeface="Lora"/>
                <a:cs typeface="Lora"/>
                <a:sym typeface="Lora"/>
              </a:rPr>
              <a:t>r. </a:t>
            </a:r>
            <a:endParaRPr sz="1800">
              <a:latin typeface="Lora"/>
              <a:ea typeface="Lora"/>
              <a:cs typeface="Lora"/>
              <a:sym typeface="L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Lora"/>
              <a:ea typeface="Lora"/>
              <a:cs typeface="Lora"/>
              <a:sym typeface="L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444444"/>
                </a:solidFill>
                <a:latin typeface="Lora"/>
                <a:ea typeface="Lora"/>
                <a:cs typeface="Lora"/>
                <a:sym typeface="Lora"/>
              </a:rPr>
              <a:t>Open access journal does little to increase the scope of dissemination to the members in our global community who may most benefit from the information </a:t>
            </a:r>
            <a:endParaRPr sz="1800">
              <a:latin typeface="Lora"/>
              <a:ea typeface="Lora"/>
              <a:cs typeface="Lora"/>
              <a:sym typeface="L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Lora"/>
              <a:ea typeface="Lora"/>
              <a:cs typeface="Lora"/>
              <a:sym typeface="L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Lora"/>
              <a:ea typeface="Lora"/>
              <a:cs typeface="Lora"/>
              <a:sym typeface="L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uFill>
                  <a:noFill/>
                </a:uFill>
                <a:latin typeface="Source Sans Pro"/>
                <a:ea typeface="Source Sans Pro"/>
                <a:cs typeface="Source Sans Pro"/>
                <a:sym typeface="Source Sans Pro"/>
                <a:hlinkClick r:id="rId5"/>
              </a:rPr>
              <a:t>Michelle EH Fournet</a:t>
            </a:r>
            <a:endParaRPr sz="10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0" name="Google Shape;360;p55" descr="PPT backdrop6"/>
          <p:cNvPicPr preferRelativeResize="0"/>
          <p:nvPr/>
        </p:nvPicPr>
        <p:blipFill rotWithShape="1">
          <a:blip r:embed="rId3">
            <a:alphaModFix/>
          </a:blip>
          <a:srcRect t="32008" b="21453"/>
          <a:stretch/>
        </p:blipFill>
        <p:spPr>
          <a:xfrm>
            <a:off x="-3" y="-97970"/>
            <a:ext cx="10058403" cy="3608614"/>
          </a:xfrm>
          <a:prstGeom prst="rect">
            <a:avLst/>
          </a:prstGeom>
          <a:noFill/>
          <a:ln>
            <a:noFill/>
          </a:ln>
        </p:spPr>
      </p:pic>
      <p:sp>
        <p:nvSpPr>
          <p:cNvPr id="361" name="Google Shape;361;p55"/>
          <p:cNvSpPr txBox="1">
            <a:spLocks noGrp="1"/>
          </p:cNvSpPr>
          <p:nvPr>
            <p:ph type="ctrTitle"/>
          </p:nvPr>
        </p:nvSpPr>
        <p:spPr>
          <a:xfrm>
            <a:off x="645000" y="1016500"/>
            <a:ext cx="8768400" cy="210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6600" b="1">
                <a:solidFill>
                  <a:schemeClr val="accent4"/>
                </a:solidFill>
                <a:latin typeface="Cambria"/>
                <a:ea typeface="Cambria"/>
                <a:cs typeface="Cambria"/>
                <a:sym typeface="Cambria"/>
              </a:rPr>
              <a:t>Increase Your Research Visibility </a:t>
            </a:r>
            <a:endParaRPr/>
          </a:p>
        </p:txBody>
      </p:sp>
      <p:sp>
        <p:nvSpPr>
          <p:cNvPr id="362" name="Google Shape;362;p55"/>
          <p:cNvSpPr txBox="1">
            <a:spLocks noGrp="1"/>
          </p:cNvSpPr>
          <p:nvPr>
            <p:ph type="subTitle" idx="1"/>
          </p:nvPr>
        </p:nvSpPr>
        <p:spPr>
          <a:xfrm>
            <a:off x="1093275" y="3510650"/>
            <a:ext cx="8508600" cy="287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4000" b="1">
                <a:latin typeface="Cambria"/>
                <a:ea typeface="Cambria"/>
                <a:cs typeface="Cambria"/>
                <a:sym typeface="Cambria"/>
              </a:rPr>
              <a:t>Getting Your Work Noticed, Cited and Read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/>
          </a:p>
          <a:p>
            <a:pPr marL="22860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 i="1">
                <a:latin typeface="Cambria"/>
                <a:ea typeface="Cambria"/>
                <a:cs typeface="Cambria"/>
                <a:sym typeface="Cambria"/>
              </a:rPr>
              <a:t>Julia Rodriguez, Associate Professor, Scholarly Communications Librarian</a:t>
            </a:r>
            <a:endParaRPr sz="2000" i="1">
              <a:latin typeface="Cambria"/>
              <a:ea typeface="Cambria"/>
              <a:cs typeface="Cambria"/>
              <a:sym typeface="Cambria"/>
            </a:endParaRPr>
          </a:p>
          <a:p>
            <a:pPr marL="22860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 i="1">
                <a:latin typeface="Cambria"/>
                <a:ea typeface="Cambria"/>
                <a:cs typeface="Cambria"/>
                <a:sym typeface="Cambria"/>
              </a:rPr>
              <a:t>Oakland University Libraries</a:t>
            </a:r>
            <a:endParaRPr sz="2000" i="1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363" name="Google Shape;363;p55" descr="reative Commons Licens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0773" y="7298870"/>
            <a:ext cx="1106527" cy="3819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56"/>
          <p:cNvSpPr txBox="1">
            <a:spLocks noGrp="1"/>
          </p:cNvSpPr>
          <p:nvPr>
            <p:ph type="title"/>
          </p:nvPr>
        </p:nvSpPr>
        <p:spPr>
          <a:xfrm>
            <a:off x="905250" y="324825"/>
            <a:ext cx="8974200" cy="164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5300"/>
              <a:buFont typeface="Calibri"/>
              <a:buNone/>
            </a:pPr>
            <a:r>
              <a:rPr lang="en-US"/>
              <a:t>Steps for increasing visibility, use and impact</a:t>
            </a:r>
            <a:endParaRPr/>
          </a:p>
        </p:txBody>
      </p:sp>
      <p:sp>
        <p:nvSpPr>
          <p:cNvPr id="370" name="Google Shape;370;p56"/>
          <p:cNvSpPr txBox="1">
            <a:spLocks noGrp="1"/>
          </p:cNvSpPr>
          <p:nvPr>
            <p:ph type="body" idx="1"/>
          </p:nvPr>
        </p:nvSpPr>
        <p:spPr>
          <a:xfrm>
            <a:off x="905255" y="2091832"/>
            <a:ext cx="8298300" cy="455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50775" rIns="0" bIns="50775" anchor="t" anchorCtr="0">
            <a:noAutofit/>
          </a:bodyPr>
          <a:lstStyle/>
          <a:p>
            <a:pPr marL="101600" lvl="0" indent="-19685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Char char=" "/>
            </a:pPr>
            <a:r>
              <a:rPr lang="en-US" sz="3100">
                <a:solidFill>
                  <a:schemeClr val="dk1"/>
                </a:solidFill>
              </a:rPr>
              <a:t>1. </a:t>
            </a:r>
            <a:r>
              <a:rPr lang="en-US" sz="3100" b="1">
                <a:solidFill>
                  <a:schemeClr val="dk1"/>
                </a:solidFill>
              </a:rPr>
              <a:t>Get</a:t>
            </a:r>
            <a:r>
              <a:rPr lang="en-US" sz="3100">
                <a:solidFill>
                  <a:schemeClr val="dk1"/>
                </a:solidFill>
              </a:rPr>
              <a:t> a Researcher ID – connect your publications </a:t>
            </a:r>
            <a:endParaRPr>
              <a:solidFill>
                <a:schemeClr val="dk1"/>
              </a:solidFill>
            </a:endParaRPr>
          </a:p>
          <a:p>
            <a:pPr marL="101600" lvl="0" indent="-196850" algn="l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100"/>
              <a:buChar char=" "/>
            </a:pPr>
            <a:r>
              <a:rPr lang="en-US" sz="3100">
                <a:solidFill>
                  <a:schemeClr val="dk1"/>
                </a:solidFill>
              </a:rPr>
              <a:t>2.</a:t>
            </a:r>
            <a:r>
              <a:rPr lang="en-US" sz="3100">
                <a:solidFill>
                  <a:schemeClr val="accent2"/>
                </a:solidFill>
              </a:rPr>
              <a:t> </a:t>
            </a:r>
            <a:r>
              <a:rPr lang="en-US" sz="3100" b="1">
                <a:solidFill>
                  <a:schemeClr val="accent2"/>
                </a:solidFill>
              </a:rPr>
              <a:t>Build</a:t>
            </a:r>
            <a:r>
              <a:rPr lang="en-US" sz="3100" b="1">
                <a:solidFill>
                  <a:srgbClr val="B45F06"/>
                </a:solidFill>
              </a:rPr>
              <a:t> </a:t>
            </a:r>
            <a:r>
              <a:rPr lang="en-US" sz="3100">
                <a:solidFill>
                  <a:schemeClr val="dk1"/>
                </a:solidFill>
              </a:rPr>
              <a:t>a deliberate online persona </a:t>
            </a:r>
            <a:endParaRPr>
              <a:solidFill>
                <a:schemeClr val="dk1"/>
              </a:solidFill>
            </a:endParaRPr>
          </a:p>
          <a:p>
            <a:pPr marL="101600" lvl="0" indent="-196850" algn="l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100"/>
              <a:buChar char=" "/>
            </a:pPr>
            <a:r>
              <a:rPr lang="en-US" sz="3100">
                <a:solidFill>
                  <a:schemeClr val="dk1"/>
                </a:solidFill>
              </a:rPr>
              <a:t>3. </a:t>
            </a:r>
            <a:r>
              <a:rPr lang="en-US" sz="3100" b="1">
                <a:solidFill>
                  <a:schemeClr val="accent2"/>
                </a:solidFill>
              </a:rPr>
              <a:t>Share</a:t>
            </a:r>
            <a:r>
              <a:rPr lang="en-US" sz="3100">
                <a:solidFill>
                  <a:schemeClr val="accent2"/>
                </a:solidFill>
              </a:rPr>
              <a:t> </a:t>
            </a:r>
            <a:r>
              <a:rPr lang="en-US" sz="3100">
                <a:solidFill>
                  <a:schemeClr val="dk1"/>
                </a:solidFill>
              </a:rPr>
              <a:t>your publications with different audiences</a:t>
            </a:r>
            <a:endParaRPr>
              <a:solidFill>
                <a:schemeClr val="dk1"/>
              </a:solidFill>
            </a:endParaRPr>
          </a:p>
          <a:p>
            <a:pPr marL="431800" lvl="1" indent="-18415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700"/>
              <a:buChar char="◦"/>
            </a:pPr>
            <a:r>
              <a:rPr lang="en-US" sz="2700" i="1">
                <a:solidFill>
                  <a:schemeClr val="dk1"/>
                </a:solidFill>
              </a:rPr>
              <a:t>Check copyright of publications</a:t>
            </a:r>
            <a:endParaRPr sz="2700" i="1">
              <a:solidFill>
                <a:schemeClr val="dk1"/>
              </a:solidFill>
            </a:endParaRPr>
          </a:p>
          <a:p>
            <a:pPr marL="431800" lvl="1" indent="-184150" algn="l" rtl="0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700"/>
              <a:buChar char="◦"/>
            </a:pPr>
            <a:r>
              <a:rPr lang="en-US" sz="2700" i="1">
                <a:solidFill>
                  <a:schemeClr val="dk1"/>
                </a:solidFill>
              </a:rPr>
              <a:t>Post online using appropriate tools </a:t>
            </a:r>
            <a:endParaRPr sz="2700" i="1">
              <a:solidFill>
                <a:schemeClr val="dk1"/>
              </a:solidFill>
            </a:endParaRPr>
          </a:p>
          <a:p>
            <a:pPr marL="101600" lvl="0" indent="-196850" algn="l" rtl="0">
              <a:lnSpc>
                <a:spcPct val="8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3100"/>
              <a:buChar char=" "/>
            </a:pPr>
            <a:r>
              <a:rPr lang="en-US" sz="3100">
                <a:solidFill>
                  <a:schemeClr val="dk1"/>
                </a:solidFill>
              </a:rPr>
              <a:t>4.</a:t>
            </a:r>
            <a:r>
              <a:rPr lang="en-US" sz="3100" b="1">
                <a:solidFill>
                  <a:schemeClr val="dk1"/>
                </a:solidFill>
              </a:rPr>
              <a:t> </a:t>
            </a:r>
            <a:r>
              <a:rPr lang="en-US" sz="3100" b="1">
                <a:solidFill>
                  <a:schemeClr val="accent2"/>
                </a:solidFill>
              </a:rPr>
              <a:t>Engage</a:t>
            </a:r>
            <a:r>
              <a:rPr lang="en-US" sz="3100">
                <a:solidFill>
                  <a:schemeClr val="dk1"/>
                </a:solidFill>
              </a:rPr>
              <a:t> with others (academic, public, media)</a:t>
            </a:r>
            <a:endParaRPr>
              <a:solidFill>
                <a:schemeClr val="dk1"/>
              </a:solidFill>
            </a:endParaRPr>
          </a:p>
          <a:p>
            <a:pPr marL="101600" lvl="0" indent="-196850" algn="l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100"/>
              <a:buChar char=" "/>
            </a:pPr>
            <a:r>
              <a:rPr lang="en-US" sz="3100">
                <a:solidFill>
                  <a:schemeClr val="dk1"/>
                </a:solidFill>
              </a:rPr>
              <a:t>5. </a:t>
            </a:r>
            <a:r>
              <a:rPr lang="en-US" sz="3100" b="1">
                <a:solidFill>
                  <a:schemeClr val="dk1"/>
                </a:solidFill>
              </a:rPr>
              <a:t>Track </a:t>
            </a:r>
            <a:r>
              <a:rPr lang="en-US" sz="3100">
                <a:solidFill>
                  <a:schemeClr val="dk1"/>
                </a:solidFill>
              </a:rPr>
              <a:t>use and impact - metrics </a:t>
            </a:r>
            <a:endParaRPr sz="3100">
              <a:solidFill>
                <a:schemeClr val="dk1"/>
              </a:solidFill>
            </a:endParaRPr>
          </a:p>
          <a:p>
            <a:pPr marL="101600" lvl="0" indent="0" algn="l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2200"/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57"/>
          <p:cNvSpPr txBox="1">
            <a:spLocks noGrp="1"/>
          </p:cNvSpPr>
          <p:nvPr>
            <p:ph type="title"/>
          </p:nvPr>
        </p:nvSpPr>
        <p:spPr>
          <a:xfrm>
            <a:off x="905256" y="771485"/>
            <a:ext cx="8298300" cy="78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b" anchorCtr="0">
            <a:noAutofit/>
          </a:bodyPr>
          <a:lstStyle/>
          <a:p>
            <a:pPr marL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</a:pPr>
            <a:r>
              <a:rPr lang="en-US" sz="6000"/>
              <a:t>Get</a:t>
            </a:r>
            <a:endParaRPr sz="6000"/>
          </a:p>
        </p:txBody>
      </p:sp>
      <p:sp>
        <p:nvSpPr>
          <p:cNvPr id="376" name="Google Shape;376;p57"/>
          <p:cNvSpPr txBox="1">
            <a:spLocks noGrp="1"/>
          </p:cNvSpPr>
          <p:nvPr>
            <p:ph type="body" idx="1"/>
          </p:nvPr>
        </p:nvSpPr>
        <p:spPr>
          <a:xfrm>
            <a:off x="769650" y="2192750"/>
            <a:ext cx="8580000" cy="36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50775" rIns="0" bIns="50775" anchor="t" anchorCtr="0">
            <a:noAutofit/>
          </a:bodyPr>
          <a:lstStyle/>
          <a:p>
            <a:pPr marL="101600" lvl="0" indent="-190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Font typeface="Calibri"/>
              <a:buChar char="❖"/>
            </a:pPr>
            <a:r>
              <a:rPr lang="en-US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Establish a researcher ID</a:t>
            </a:r>
            <a:br>
              <a:rPr lang="en-US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persistent digital identifier for you links all your publications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016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31800" lvl="1" indent="-2540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3000"/>
              <a:buFont typeface="Calibri"/>
              <a:buChar char="❖"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ORCiD </a:t>
            </a:r>
            <a:r>
              <a:rPr lang="en-US" sz="30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http://orcid.org/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  <a:p>
            <a:pPr marL="431800" lvl="1" indent="-2540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3000"/>
              <a:buFont typeface="Calibri"/>
              <a:buChar char="❖"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ResearcherID </a:t>
            </a:r>
            <a:r>
              <a:rPr lang="en-US" sz="30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http://www.researcherid.com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2200"/>
              <a:buNone/>
            </a:pPr>
            <a:endParaRPr/>
          </a:p>
        </p:txBody>
      </p:sp>
      <p:pic>
        <p:nvPicPr>
          <p:cNvPr id="377" name="Google Shape;377;p57">
            <a:hlinkClick r:id="rId5"/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628185" y="3493527"/>
            <a:ext cx="1692997" cy="7853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58"/>
          <p:cNvSpPr txBox="1">
            <a:spLocks noGrp="1"/>
          </p:cNvSpPr>
          <p:nvPr>
            <p:ph type="title"/>
          </p:nvPr>
        </p:nvSpPr>
        <p:spPr>
          <a:xfrm>
            <a:off x="905245" y="324815"/>
            <a:ext cx="8298300" cy="965400"/>
          </a:xfrm>
          <a:prstGeom prst="rect">
            <a:avLst/>
          </a:prstGeom>
        </p:spPr>
        <p:txBody>
          <a:bodyPr spcFirstLastPara="1" wrap="square" lIns="101575" tIns="50775" rIns="101575" bIns="5077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 sz="6000">
                <a:solidFill>
                  <a:schemeClr val="dk1"/>
                </a:solidFill>
              </a:rPr>
              <a:t>Build </a:t>
            </a:r>
            <a:endParaRPr sz="6000"/>
          </a:p>
        </p:txBody>
      </p:sp>
      <p:sp>
        <p:nvSpPr>
          <p:cNvPr id="384" name="Google Shape;384;p58"/>
          <p:cNvSpPr txBox="1">
            <a:spLocks noGrp="1"/>
          </p:cNvSpPr>
          <p:nvPr>
            <p:ph type="body" idx="1"/>
          </p:nvPr>
        </p:nvSpPr>
        <p:spPr>
          <a:xfrm>
            <a:off x="905255" y="2091832"/>
            <a:ext cx="8298300" cy="4559700"/>
          </a:xfrm>
          <a:prstGeom prst="rect">
            <a:avLst/>
          </a:prstGeom>
        </p:spPr>
        <p:txBody>
          <a:bodyPr spcFirstLastPara="1" wrap="square" lIns="0" tIns="50775" rIns="0" bIns="507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>
                <a:solidFill>
                  <a:schemeClr val="dk1"/>
                </a:solidFill>
              </a:rPr>
              <a:t>Online profiles </a:t>
            </a:r>
            <a:endParaRPr sz="3300">
              <a:solidFill>
                <a:schemeClr val="dk1"/>
              </a:solidFill>
            </a:endParaRPr>
          </a:p>
          <a:p>
            <a:pPr marL="1524000" lvl="0" indent="-46355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300"/>
              <a:buFont typeface="Noto Sans Symbols"/>
              <a:buChar char="●"/>
            </a:pPr>
            <a:r>
              <a:rPr lang="en-US" sz="3300">
                <a:solidFill>
                  <a:schemeClr val="dk1"/>
                </a:solidFill>
              </a:rPr>
              <a:t>Open scholarship collection in IR</a:t>
            </a:r>
            <a:endParaRPr sz="3300">
              <a:solidFill>
                <a:schemeClr val="dk1"/>
              </a:solidFill>
            </a:endParaRPr>
          </a:p>
          <a:p>
            <a:pPr marL="1524000" lvl="0" indent="-46355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300"/>
              <a:buFont typeface="Noto Sans Symbols"/>
              <a:buChar char="●"/>
            </a:pPr>
            <a:r>
              <a:rPr lang="en-US" sz="3300">
                <a:solidFill>
                  <a:schemeClr val="dk1"/>
                </a:solidFill>
              </a:rPr>
              <a:t>Google Scholar profile</a:t>
            </a:r>
            <a:endParaRPr sz="3300">
              <a:solidFill>
                <a:schemeClr val="dk1"/>
              </a:solidFill>
            </a:endParaRPr>
          </a:p>
          <a:p>
            <a:pPr marL="1524000" lvl="0" indent="-46355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300"/>
              <a:buFont typeface="Noto Sans Symbols"/>
              <a:buChar char="●"/>
            </a:pPr>
            <a:r>
              <a:rPr lang="en-US" sz="3300">
                <a:solidFill>
                  <a:schemeClr val="dk1"/>
                </a:solidFill>
              </a:rPr>
              <a:t>Author profiles - publisher sites</a:t>
            </a:r>
            <a:endParaRPr sz="3300">
              <a:solidFill>
                <a:schemeClr val="dk1"/>
              </a:solidFill>
            </a:endParaRPr>
          </a:p>
          <a:p>
            <a:pPr marL="1524000" lvl="0" indent="-46355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300"/>
              <a:buFont typeface="Noto Sans Symbols"/>
              <a:buChar char="●"/>
            </a:pPr>
            <a:r>
              <a:rPr lang="en-US" sz="3300">
                <a:solidFill>
                  <a:schemeClr val="dk1"/>
                </a:solidFill>
              </a:rPr>
              <a:t>Faculty website - link publications</a:t>
            </a:r>
            <a:endParaRPr sz="3300">
              <a:solidFill>
                <a:schemeClr val="dk1"/>
              </a:solidFill>
            </a:endParaRPr>
          </a:p>
          <a:p>
            <a:pPr marL="1524000" lvl="0" indent="-463550" algn="l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3300"/>
              <a:buFont typeface="Arial"/>
              <a:buChar char="●"/>
            </a:pPr>
            <a:r>
              <a:rPr lang="en-US" sz="3300">
                <a:solidFill>
                  <a:srgbClr val="666666"/>
                </a:solidFill>
              </a:rPr>
              <a:t>ORCID-ID</a:t>
            </a:r>
            <a:endParaRPr sz="3300">
              <a:solidFill>
                <a:srgbClr val="666666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" name="Google Shape;389;p5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7126" y="1054163"/>
            <a:ext cx="9733934" cy="5834045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390" name="Google Shape;390;p59"/>
          <p:cNvSpPr txBox="1"/>
          <p:nvPr/>
        </p:nvSpPr>
        <p:spPr>
          <a:xfrm>
            <a:off x="923782" y="345441"/>
            <a:ext cx="82983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575" tIns="50775" rIns="101575" bIns="50775" anchor="t" anchorCtr="0">
            <a:noAutofit/>
          </a:bodyPr>
          <a:lstStyle/>
          <a:p>
            <a:pPr marL="0" marR="0" lvl="0" indent="0" algn="ctr" rtl="0">
              <a:lnSpc>
                <a:spcPct val="6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</a:pPr>
            <a:r>
              <a:rPr lang="en-US" sz="40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Google Scholar</a:t>
            </a:r>
            <a:endParaRPr sz="4000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6" name="Google Shape;396;p60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1965" y="-117480"/>
            <a:ext cx="6537960" cy="6443663"/>
          </a:xfrm>
          <a:prstGeom prst="rect">
            <a:avLst/>
          </a:prstGeom>
          <a:noFill/>
          <a:ln>
            <a:noFill/>
          </a:ln>
        </p:spPr>
      </p:pic>
      <p:pic>
        <p:nvPicPr>
          <p:cNvPr id="397" name="Google Shape;397;p6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956299" y="3262226"/>
            <a:ext cx="6988493" cy="40547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rgbClr val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rgbClr val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751</Words>
  <Application>Microsoft Office PowerPoint</Application>
  <PresentationFormat>Custom</PresentationFormat>
  <Paragraphs>136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18</vt:i4>
      </vt:variant>
    </vt:vector>
  </HeadingPairs>
  <TitlesOfParts>
    <vt:vector size="29" baseType="lpstr">
      <vt:lpstr>Cambria</vt:lpstr>
      <vt:lpstr>Open Sans</vt:lpstr>
      <vt:lpstr>Source Sans Pro</vt:lpstr>
      <vt:lpstr>Lora</vt:lpstr>
      <vt:lpstr>Calibri</vt:lpstr>
      <vt:lpstr>Noto Sans Symbols</vt:lpstr>
      <vt:lpstr>Arial</vt:lpstr>
      <vt:lpstr>Default Design</vt:lpstr>
      <vt:lpstr>Simple Light</vt:lpstr>
      <vt:lpstr>Retrospect</vt:lpstr>
      <vt:lpstr>Retrospect</vt:lpstr>
      <vt:lpstr>PowerPoint Presentation</vt:lpstr>
      <vt:lpstr>PowerPoint Presentation</vt:lpstr>
      <vt:lpstr>PowerPoint Presentation</vt:lpstr>
      <vt:lpstr>Increase Your Research Visibility </vt:lpstr>
      <vt:lpstr>Steps for increasing visibility, use and impact</vt:lpstr>
      <vt:lpstr>Get</vt:lpstr>
      <vt:lpstr>Build </vt:lpstr>
      <vt:lpstr>PowerPoint Presentation</vt:lpstr>
      <vt:lpstr>PowerPoint Presentation</vt:lpstr>
      <vt:lpstr>Know Before You GO</vt:lpstr>
      <vt:lpstr>Making full-text available</vt:lpstr>
      <vt:lpstr>Share &amp; Engage</vt:lpstr>
      <vt:lpstr>Some online communities</vt:lpstr>
      <vt:lpstr>Why Use Social Media </vt:lpstr>
      <vt:lpstr>Social Media Strategy</vt:lpstr>
      <vt:lpstr>Social Media</vt:lpstr>
      <vt:lpstr>Altmetrics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 Rodriguez</dc:creator>
  <cp:lastModifiedBy>Julia Rodriguez</cp:lastModifiedBy>
  <cp:revision>1</cp:revision>
  <dcterms:modified xsi:type="dcterms:W3CDTF">2019-10-25T17:17:36Z</dcterms:modified>
</cp:coreProperties>
</file>