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embeddedFontLst>
    <p:embeddedFont>
      <p:font typeface="Abril Fatface" panose="02000503000000020003" pitchFamily="2" charset="0"/>
      <p:regular r:id="rId28"/>
    </p:embeddedFont>
    <p:embeddedFont>
      <p:font typeface="Calibri" panose="020F0502020204030204" pitchFamily="34" charset="0"/>
      <p:regular r:id="rId29"/>
      <p:bold r:id="rId30"/>
      <p:italic r:id="rId31"/>
      <p:boldItalic r:id="rId32"/>
    </p:embeddedFont>
    <p:embeddedFont>
      <p:font typeface="Frank Ruhl Libre" panose="00000500000000000000" pitchFamily="2" charset="-79"/>
      <p:regular r:id="rId33"/>
      <p:bold r:id="rId34"/>
    </p:embeddedFont>
    <p:embeddedFont>
      <p:font typeface="Griffy" panose="020B0604020202020204" charset="0"/>
      <p:regular r:id="rId35"/>
    </p:embeddedFont>
    <p:embeddedFont>
      <p:font typeface="Homemade Apple" panose="020B0604020202020204" charset="0"/>
      <p:regular r:id="rId36"/>
    </p:embeddedFont>
    <p:embeddedFont>
      <p:font typeface="Lato" panose="020F0502020204030203" pitchFamily="34" charset="0"/>
      <p:regular r:id="rId37"/>
      <p:bold r:id="rId38"/>
      <p:italic r:id="rId39"/>
      <p:boldItalic r:id="rId40"/>
    </p:embeddedFont>
    <p:embeddedFont>
      <p:font typeface="Open Sans" panose="020B0606030504020204" pitchFamily="34" charset="0"/>
      <p:regular r:id="rId41"/>
      <p:bold r:id="rId42"/>
      <p:italic r:id="rId43"/>
      <p:boldItalic r:id="rId44"/>
    </p:embeddedFont>
    <p:embeddedFont>
      <p:font typeface="Open Sans Medium" panose="020B0604020202020204" charset="0"/>
      <p:regular r:id="rId45"/>
      <p:bold r:id="rId46"/>
      <p:italic r:id="rId47"/>
      <p:boldItalic r:id="rId48"/>
    </p:embeddedFont>
    <p:embeddedFont>
      <p:font typeface="Playfair Display" panose="020B0604020202020204" pitchFamily="2" charset="0"/>
      <p:regular r:id="rId49"/>
      <p:bold r:id="rId50"/>
      <p:italic r:id="rId51"/>
      <p:boldItalic r:id="rId52"/>
    </p:embeddedFont>
    <p:embeddedFont>
      <p:font typeface="Poppins" panose="00000500000000000000" pitchFamily="2" charset="0"/>
      <p:regular r:id="rId53"/>
      <p:bold r:id="rId54"/>
      <p:italic r:id="rId55"/>
      <p:boldItalic r:id="rId56"/>
    </p:embeddedFont>
    <p:embeddedFont>
      <p:font typeface="Roboto" panose="02000000000000000000"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46" y="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font" Target="fonts/font20.fntdata"/><Relationship Id="rId50" Type="http://schemas.openxmlformats.org/officeDocument/2006/relationships/font" Target="fonts/font23.fntdata"/><Relationship Id="rId55" Type="http://schemas.openxmlformats.org/officeDocument/2006/relationships/font" Target="fonts/font28.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3" Type="http://schemas.openxmlformats.org/officeDocument/2006/relationships/font" Target="fonts/font26.fntdata"/><Relationship Id="rId58" Type="http://schemas.openxmlformats.org/officeDocument/2006/relationships/font" Target="fonts/font31.fntdata"/><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font" Target="fonts/font21.fntdata"/><Relationship Id="rId56" Type="http://schemas.openxmlformats.org/officeDocument/2006/relationships/font" Target="fonts/font29.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2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59" Type="http://schemas.openxmlformats.org/officeDocument/2006/relationships/font" Target="fonts/font32.fntdata"/><Relationship Id="rId20" Type="http://schemas.openxmlformats.org/officeDocument/2006/relationships/slide" Target="slides/slide19.xml"/><Relationship Id="rId41" Type="http://schemas.openxmlformats.org/officeDocument/2006/relationships/font" Target="fonts/font14.fntdata"/><Relationship Id="rId54" Type="http://schemas.openxmlformats.org/officeDocument/2006/relationships/font" Target="fonts/font2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font" Target="fonts/font22.fntdata"/><Relationship Id="rId57" Type="http://schemas.openxmlformats.org/officeDocument/2006/relationships/font" Target="fonts/font30.fntdata"/><Relationship Id="rId10" Type="http://schemas.openxmlformats.org/officeDocument/2006/relationships/slide" Target="slides/slide9.xml"/><Relationship Id="rId31" Type="http://schemas.openxmlformats.org/officeDocument/2006/relationships/font" Target="fonts/font4.fntdata"/><Relationship Id="rId44" Type="http://schemas.openxmlformats.org/officeDocument/2006/relationships/font" Target="fonts/font17.fntdata"/><Relationship Id="rId52" Type="http://schemas.openxmlformats.org/officeDocument/2006/relationships/font" Target="fonts/font25.fntdata"/><Relationship Id="rId60" Type="http://schemas.openxmlformats.org/officeDocument/2006/relationships/font" Target="fonts/font33.fntdata"/><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5"/>
        <p:cNvGrpSpPr/>
        <p:nvPr/>
      </p:nvGrpSpPr>
      <p:grpSpPr>
        <a:xfrm>
          <a:off x="0" y="0"/>
          <a:ext cx="0" cy="0"/>
          <a:chOff x="0" y="0"/>
          <a:chExt cx="0" cy="0"/>
        </a:xfrm>
      </p:grpSpPr>
      <p:sp>
        <p:nvSpPr>
          <p:cNvPr id="1196" name="Google Shape;1196;ga073618e60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7" name="Google Shape;1197;ga073618e60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g153be4fb3bc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7" name="Google Shape;1257;g153be4fb3b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I mentioned our students really re-engaged with the Affordable Initiative in the Fall 2021. I had reached out to the new student congress to share some survey data we had gathered just prior to COVID that strongly suggested that out faculty rarely heard from students about not being able to purchase textbooks. I believe their strong re-engagement is due to the fact that new Student Congress President is a campus activist who had previously taken on the administration regarding student working conditions during the pandemic. He quickly launched a campus that included a public petition calling out the administration to fund our initiative. He also invited faculty who had received stipends and student leaders to write letter to the editor of the student newspaper. I share all this history with you as it was the impetus for quick uptick in engagement and fundraising for the initiative.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ga073618e60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4" name="Google Shape;1264;ga073618e60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student activities resulted in me receiving a number of requests. Not only did one of the newly appointed Associate Provosts (we have 3 now, to replace the one that left) contact me and we had a series of meetings that ultimately only led to the Provost re-endorsing the initiative and publicly encouraging faculty to use OER and affordable materials. The Provost also announced the creation of the Library Affordable Education Gift fund, which has already been in the works for awhile. </a:t>
            </a:r>
            <a:endParaRPr/>
          </a:p>
          <a:p>
            <a:pPr marL="0" lvl="0" indent="0" algn="l" rtl="0">
              <a:spcBef>
                <a:spcPts val="0"/>
              </a:spcBef>
              <a:spcAft>
                <a:spcPts val="0"/>
              </a:spcAft>
              <a:buNone/>
            </a:pPr>
            <a:r>
              <a:rPr lang="en"/>
              <a:t>With the creation of the new gift fund, our student volunteers who answer calls for our Telafund office needed to be properly informed about the initiative so I met with that group. </a:t>
            </a:r>
            <a:r>
              <a:rPr lang="en">
                <a:solidFill>
                  <a:schemeClr val="dk1"/>
                </a:solidFill>
              </a:rPr>
              <a:t>I also was interviewed by the student newspaper about the Provost’s announcement and encouraged by the Administration to submit grants to local groups, which I did. None of those were funded.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t>The big TA-DO that was a direct result of the student campaign was I was asked to present for a group of donors at the President’s house in what is known as a salon dinner. This was the first fundraising event sponsored by President at her house for the library. </a:t>
            </a:r>
            <a:endParaRPr/>
          </a:p>
          <a:p>
            <a:pPr marL="0" lvl="0" indent="0" algn="l" rtl="0">
              <a:spcBef>
                <a:spcPts val="0"/>
              </a:spcBef>
              <a:spcAft>
                <a:spcPts val="0"/>
              </a:spcAft>
              <a:buNone/>
            </a:pPr>
            <a:r>
              <a:rPr lang="en"/>
              <a:t>Because of the success of the salon dinner I was invited to also present at our Golden Grizzly Summit. This is a large meeting of all the Boards for university, about 100+ people including the Deans and Philanthropy staff.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153be4fb3bc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1" name="Google Shape;1271;g153be4fb3b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All of the different requests and activities required new marketing and outreach materials. I’ll briefly discuss print materials and then cover creating presentations.</a:t>
            </a:r>
            <a:endParaRPr/>
          </a:p>
          <a:p>
            <a:pPr marL="0" lvl="0" indent="0" algn="l" rtl="0">
              <a:spcBef>
                <a:spcPts val="0"/>
              </a:spcBef>
              <a:spcAft>
                <a:spcPts val="0"/>
              </a:spcAft>
              <a:buNone/>
            </a:pPr>
            <a:endParaRPr/>
          </a:p>
          <a:p>
            <a:pPr marL="0" lvl="0" indent="0" algn="l" rtl="0">
              <a:spcBef>
                <a:spcPts val="0"/>
              </a:spcBef>
              <a:spcAft>
                <a:spcPts val="0"/>
              </a:spcAft>
              <a:buNone/>
            </a:pPr>
            <a:r>
              <a:rPr lang="en">
                <a:solidFill>
                  <a:schemeClr val="dk1"/>
                </a:solidFill>
              </a:rPr>
              <a:t>The Day of Giving campaign required the development of a</a:t>
            </a:r>
            <a:r>
              <a:rPr lang="en"/>
              <a:t> large glossy brochure. Prior to this all the outreach materials were created by me or me with the Team. This one was done by the Philanthropy staff and campus marketing team. </a:t>
            </a:r>
            <a:endParaRPr/>
          </a:p>
          <a:p>
            <a:pPr marL="0" lvl="0" indent="0" algn="l" rtl="0">
              <a:spcBef>
                <a:spcPts val="0"/>
              </a:spcBef>
              <a:spcAft>
                <a:spcPts val="0"/>
              </a:spcAft>
              <a:buNone/>
            </a:pPr>
            <a:r>
              <a:rPr lang="en"/>
              <a:t>This type of print material has some advantages, it had enough space to include context, background and stories. But in print the wording and phrases become very important. </a:t>
            </a:r>
            <a:endParaRPr/>
          </a:p>
          <a:p>
            <a:pPr marL="0" lvl="0" indent="0" algn="l" rtl="0">
              <a:spcBef>
                <a:spcPts val="0"/>
              </a:spcBef>
              <a:spcAft>
                <a:spcPts val="0"/>
              </a:spcAft>
              <a:buNone/>
            </a:pPr>
            <a:r>
              <a:rPr lang="en"/>
              <a:t>A few things I encountered as we developed this new outreach piece was that the </a:t>
            </a:r>
            <a:r>
              <a:rPr lang="en">
                <a:solidFill>
                  <a:schemeClr val="dk1"/>
                </a:solidFill>
              </a:rPr>
              <a:t>Philanthropy staff and campus marketing team changed the title of the Affordable Course Materials Initiative to simply Affordable Education. Which aligned with the name of campus fund. This sounds simple enough but gets confusing when all my other materials and the webpage say ACMI. </a:t>
            </a:r>
            <a:endParaRPr>
              <a:solidFill>
                <a:schemeClr val="dk1"/>
              </a:solidFill>
            </a:endParaRPr>
          </a:p>
          <a:p>
            <a:pPr marL="0" lvl="0" indent="0" algn="l" rtl="0">
              <a:spcBef>
                <a:spcPts val="0"/>
              </a:spcBef>
              <a:spcAft>
                <a:spcPts val="0"/>
              </a:spcAft>
              <a:buNone/>
            </a:pPr>
            <a:r>
              <a:rPr lang="en">
                <a:solidFill>
                  <a:schemeClr val="dk1"/>
                </a:solidFill>
              </a:rPr>
              <a:t>For the 1st edition we only had some quotes from stipend faculty reports to use to illustrate the stories. For the 2nd edition, they pulled examples and statements from the Letters to the Editor faculty had written (mentioned earlier) but in one case they used the header Faculty use Open Educational Resources but the story they highlighted was of a faculty member who used a low-cost resources NOT OER. I had to be very clear about why this different matters. </a:t>
            </a:r>
            <a:endParaRPr>
              <a:solidFill>
                <a:schemeClr val="dk1"/>
              </a:solidFill>
            </a:endParaRPr>
          </a:p>
          <a:p>
            <a:pPr marL="0" lvl="0" indent="0" algn="l" rtl="0">
              <a:spcBef>
                <a:spcPts val="0"/>
              </a:spcBef>
              <a:spcAft>
                <a:spcPts val="0"/>
              </a:spcAft>
              <a:buNone/>
            </a:pPr>
            <a:r>
              <a:rPr lang="en">
                <a:solidFill>
                  <a:schemeClr val="dk1"/>
                </a:solidFill>
              </a:rPr>
              <a:t>There was also a strong push for me to provide solid savings and impact statements not just from what we had already done but what a specific pledge amount could do in the future. I’m sure you all know how tricky these can be. When we initially created the brochure we were just wrapping up the pilot stipend program which did provide some information to confidently use but I had to tweak their language several times to feel that it accurately stated what we knew. </a:t>
            </a: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0"/>
        <p:cNvGrpSpPr/>
        <p:nvPr/>
      </p:nvGrpSpPr>
      <p:grpSpPr>
        <a:xfrm>
          <a:off x="0" y="0"/>
          <a:ext cx="0" cy="0"/>
          <a:chOff x="0" y="0"/>
          <a:chExt cx="0" cy="0"/>
        </a:xfrm>
      </p:grpSpPr>
      <p:sp>
        <p:nvSpPr>
          <p:cNvPr id="1281" name="Google Shape;1281;g153be4fb3bc_0_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2" name="Google Shape;1282;g153be4fb3bc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If we think about presenting it’s probably true for you all to that you have many different versions of a presentation, depending on whether you are talking to librarians, teaching faculty or administrators even students. But when it came to putting a presentation together for donors, I realized that none of these previous presentations were really going to work for this audience. Honestly, I really didn’t understand just how different this audience was until after I had a chance to present to them. Hence why I’m doing this presentation. I would have appreciated some guidance on how to reframe my message and what things I should consider. Some of the key points are:</a:t>
            </a:r>
            <a:endParaRPr>
              <a:solidFill>
                <a:schemeClr val="dk1"/>
              </a:solidFill>
            </a:endParaRPr>
          </a:p>
          <a:p>
            <a:pPr marL="457200" lvl="0" indent="-298450" algn="l" rtl="0">
              <a:lnSpc>
                <a:spcPct val="115000"/>
              </a:lnSpc>
              <a:spcBef>
                <a:spcPts val="2100"/>
              </a:spcBef>
              <a:spcAft>
                <a:spcPts val="0"/>
              </a:spcAft>
              <a:buClr>
                <a:schemeClr val="dk1"/>
              </a:buClr>
              <a:buSzPts val="1100"/>
              <a:buChar char="●"/>
            </a:pPr>
            <a:r>
              <a:rPr lang="en">
                <a:solidFill>
                  <a:schemeClr val="dk1"/>
                </a:solidFill>
              </a:rPr>
              <a:t>Your audience may be familiar with university but less so about courses/teaching techniques /policy /process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You likely with have very limited time to communicate your message. Donor relation staff closely control events and interactions.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They want to know the big picture - not so much the details.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They are interested in what other local and comparable institutions are doing</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They want to feel connected with project and know they are having impact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They will want a specified ask - They want to hear clearly articulated needs, what it takes to get results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endParaRPr sz="1200">
              <a:solidFill>
                <a:schemeClr val="dk1"/>
              </a:solidFill>
              <a:latin typeface="Frank Ruhl Libre"/>
              <a:ea typeface="Frank Ruhl Libre"/>
              <a:cs typeface="Frank Ruhl Libre"/>
              <a:sym typeface="Frank Ruhl Libre"/>
            </a:endParaRPr>
          </a:p>
          <a:p>
            <a:pPr marL="0" lvl="0" indent="0" algn="l" rtl="0">
              <a:lnSpc>
                <a:spcPct val="115000"/>
              </a:lnSpc>
              <a:spcBef>
                <a:spcPts val="2100"/>
              </a:spcBef>
              <a:spcAft>
                <a:spcPts val="0"/>
              </a:spcAft>
              <a:buClr>
                <a:schemeClr val="dk1"/>
              </a:buClr>
              <a:buSzPts val="1100"/>
              <a:buFont typeface="Arial"/>
              <a:buNone/>
            </a:pPr>
            <a:endParaRPr sz="1200">
              <a:solidFill>
                <a:schemeClr val="dk1"/>
              </a:solidFill>
              <a:latin typeface="Frank Ruhl Libre"/>
              <a:ea typeface="Frank Ruhl Libre"/>
              <a:cs typeface="Frank Ruhl Libre"/>
              <a:sym typeface="Frank Ruhl Libre"/>
            </a:endParaRPr>
          </a:p>
          <a:p>
            <a:pPr marL="0" lvl="0" indent="0" algn="l" rtl="0">
              <a:lnSpc>
                <a:spcPct val="115000"/>
              </a:lnSpc>
              <a:spcBef>
                <a:spcPts val="2100"/>
              </a:spcBef>
              <a:spcAft>
                <a:spcPts val="0"/>
              </a:spcAft>
              <a:buClr>
                <a:schemeClr val="dk1"/>
              </a:buClr>
              <a:buSzPts val="1100"/>
              <a:buFont typeface="Arial"/>
              <a:buNone/>
            </a:pPr>
            <a:endParaRPr sz="1200">
              <a:solidFill>
                <a:schemeClr val="dk1"/>
              </a:solidFill>
              <a:latin typeface="Frank Ruhl Libre"/>
              <a:ea typeface="Frank Ruhl Libre"/>
              <a:cs typeface="Frank Ruhl Libre"/>
              <a:sym typeface="Frank Ruhl Libre"/>
            </a:endParaRPr>
          </a:p>
          <a:p>
            <a:pPr marL="457200" lvl="0" indent="0" algn="l" rtl="0">
              <a:lnSpc>
                <a:spcPct val="115000"/>
              </a:lnSpc>
              <a:spcBef>
                <a:spcPts val="2100"/>
              </a:spcBef>
              <a:spcAft>
                <a:spcPts val="2100"/>
              </a:spcAft>
              <a:buNone/>
            </a:pPr>
            <a:endParaRPr sz="1200">
              <a:solidFill>
                <a:schemeClr val="dk1"/>
              </a:solidFill>
              <a:latin typeface="Frank Ruhl Libre"/>
              <a:ea typeface="Frank Ruhl Libre"/>
              <a:cs typeface="Frank Ruhl Libre"/>
              <a:sym typeface="Frank Ruhl Libre"/>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6"/>
        <p:cNvGrpSpPr/>
        <p:nvPr/>
      </p:nvGrpSpPr>
      <p:grpSpPr>
        <a:xfrm>
          <a:off x="0" y="0"/>
          <a:ext cx="0" cy="0"/>
          <a:chOff x="0" y="0"/>
          <a:chExt cx="0" cy="0"/>
        </a:xfrm>
      </p:grpSpPr>
      <p:sp>
        <p:nvSpPr>
          <p:cNvPr id="1287" name="Google Shape;1287;ga073618e60_0_6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8" name="Google Shape;1288;ga073618e60_0_6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rPr>
              <a:t>So if you’re like me you tend to include include research, charts and graphs. Discussion how OER can assist or impact teaching and pedagogy. You show examples of other similar projects or examples of open textbooks. We want to include all the charts we can that emphasize our point and yeah definitely the video the students made.</a:t>
            </a:r>
            <a:r>
              <a:rPr lang="en" sz="1200">
                <a:solidFill>
                  <a:schemeClr val="dk1"/>
                </a:solidFill>
                <a:latin typeface="Frank Ruhl Libre"/>
                <a:ea typeface="Frank Ruhl Libre"/>
                <a:cs typeface="Frank Ruhl Libre"/>
                <a:sym typeface="Frank Ruhl Libre"/>
              </a:rPr>
              <a:t> </a:t>
            </a:r>
            <a:endParaRPr sz="1200">
              <a:solidFill>
                <a:schemeClr val="dk1"/>
              </a:solidFill>
              <a:latin typeface="Frank Ruhl Libre"/>
              <a:ea typeface="Frank Ruhl Libre"/>
              <a:cs typeface="Frank Ruhl Libre"/>
              <a:sym typeface="Frank Ruhl Libre"/>
            </a:endParaRPr>
          </a:p>
          <a:p>
            <a:pPr marL="0" lvl="0" indent="0" algn="l" rtl="0">
              <a:lnSpc>
                <a:spcPct val="115000"/>
              </a:lnSpc>
              <a:spcBef>
                <a:spcPts val="2100"/>
              </a:spcBef>
              <a:spcAft>
                <a:spcPts val="0"/>
              </a:spcAft>
              <a:buClr>
                <a:schemeClr val="dk1"/>
              </a:buClr>
              <a:buSzPts val="1100"/>
              <a:buFont typeface="Arial"/>
              <a:buNone/>
            </a:pPr>
            <a:endParaRPr sz="1200">
              <a:solidFill>
                <a:schemeClr val="dk1"/>
              </a:solidFill>
              <a:latin typeface="Frank Ruhl Libre"/>
              <a:ea typeface="Frank Ruhl Libre"/>
              <a:cs typeface="Frank Ruhl Libre"/>
              <a:sym typeface="Frank Ruhl Libre"/>
            </a:endParaRPr>
          </a:p>
          <a:p>
            <a:pPr marL="0" lvl="0" indent="0" algn="l" rtl="0">
              <a:spcBef>
                <a:spcPts val="210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6"/>
        <p:cNvGrpSpPr/>
        <p:nvPr/>
      </p:nvGrpSpPr>
      <p:grpSpPr>
        <a:xfrm>
          <a:off x="0" y="0"/>
          <a:ext cx="0" cy="0"/>
          <a:chOff x="0" y="0"/>
          <a:chExt cx="0" cy="0"/>
        </a:xfrm>
      </p:grpSpPr>
      <p:sp>
        <p:nvSpPr>
          <p:cNvPr id="1297" name="Google Shape;1297;g153be4fb3bc_0_1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8" name="Google Shape;1298;g153be4fb3bc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But what donor want is stories. OR should I should say is what they NEED are stories, successes and concrete statements about needs and impact.</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None/>
            </a:pPr>
            <a:r>
              <a:rPr lang="en">
                <a:solidFill>
                  <a:schemeClr val="dk1"/>
                </a:solidFill>
              </a:rPr>
              <a:t>Our typical presentation is about what we are doing or have done but includes nothing or very little on where we want to go or what we need to get there.</a:t>
            </a:r>
            <a:endParaRPr>
              <a:solidFill>
                <a:schemeClr val="dk1"/>
              </a:solidFill>
            </a:endParaRPr>
          </a:p>
          <a:p>
            <a:pPr marL="0" lvl="0" indent="0" algn="l" rtl="0">
              <a:lnSpc>
                <a:spcPct val="115000"/>
              </a:lnSpc>
              <a:spcBef>
                <a:spcPts val="2100"/>
              </a:spcBef>
              <a:spcAft>
                <a:spcPts val="0"/>
              </a:spcAft>
              <a:buNone/>
            </a:pPr>
            <a:r>
              <a:rPr lang="en">
                <a:solidFill>
                  <a:schemeClr val="dk1"/>
                </a:solidFill>
              </a:rPr>
              <a:t>I had to learn to switch from teaching about OER, selling open textbooks to faculty as high quality alternatives to numbers and telling stories about how a donor can impact students. We were fortunate that we had some of the numbers for these stories but the numbers can only tell one type of story.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To tell effective stories you need to collect the right data and determine how best to present it. We have all struggled with how to capture and communicate savings. What formula to use, how to present ROI. Some of the data we have is helpful with donors. But the long tail of return is where this becomes difficult and the desire for donors to see quick progress and their dollars making an impact can make this more challenging. Our 2nd round of stipends had a sixteen plus months gap from the call for stipends to completion. Donors want updates and timelines that may be different that what we are accustomed to or from what fit nicely  into our academic schedules.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endParaRPr sz="1200">
              <a:solidFill>
                <a:schemeClr val="dk1"/>
              </a:solidFill>
            </a:endParaRPr>
          </a:p>
          <a:p>
            <a:pPr marL="0" lvl="0" indent="0" algn="l" rtl="0">
              <a:spcBef>
                <a:spcPts val="210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5"/>
        <p:cNvGrpSpPr/>
        <p:nvPr/>
      </p:nvGrpSpPr>
      <p:grpSpPr>
        <a:xfrm>
          <a:off x="0" y="0"/>
          <a:ext cx="0" cy="0"/>
          <a:chOff x="0" y="0"/>
          <a:chExt cx="0" cy="0"/>
        </a:xfrm>
      </p:grpSpPr>
      <p:sp>
        <p:nvSpPr>
          <p:cNvPr id="1306" name="Google Shape;1306;g153be4fb3bc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7" name="Google Shape;1307;g153be4fb3bc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Just as important, as the data. We need to also gather the stories from faculty and from students. These are harder to get. We had some faculty stories that came with feedback from our stipend program. Some were shared in letters to the editor as part of the student campaign. But we haven’t systematically collected this information.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This was pulled together from a report by Professor Erin Dwyer who participated in pilot stipend program. She applied to convert her Civil War &amp; Reconstruction course which used three textbooks costing students between $90 - $559 each semester depending on how they purchased the books. In Fall 2020 she had 26 students enrolled in her course for a student savings between $2,000 - $14,000.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She was so inspired that she end up also converted American History to 1877 course which had (2 sections). This course had cheaper materials costing between  $25 - $33 and a total 51 students. She saved these students between $1,200 - $1,600 the first semester. </a:t>
            </a:r>
            <a:endParaRPr>
              <a:solidFill>
                <a:schemeClr val="dk1"/>
              </a:solidFill>
            </a:endParaRPr>
          </a:p>
          <a:p>
            <a:pPr marL="0" lvl="0" indent="0" algn="l" rtl="0">
              <a:spcBef>
                <a:spcPts val="2100"/>
              </a:spcBef>
              <a:spcAft>
                <a:spcPts val="0"/>
              </a:spcAft>
              <a:buClr>
                <a:schemeClr val="dk1"/>
              </a:buClr>
              <a:buSzPts val="1100"/>
              <a:buFont typeface="Arial"/>
              <a:buNone/>
            </a:pPr>
            <a:r>
              <a:rPr lang="en">
                <a:solidFill>
                  <a:schemeClr val="dk1"/>
                </a:solidFill>
              </a:rPr>
              <a:t>Professor Dwyer the statement on the screen expressing students’ gratitude but she also commented about how she benefited as a faculty member.  She said quote </a:t>
            </a:r>
            <a:r>
              <a:rPr lang="en" i="1">
                <a:solidFill>
                  <a:schemeClr val="dk1"/>
                </a:solidFill>
              </a:rPr>
              <a:t>“it keeps our materials adaptive and our classes accessible… I know it made classes I’ve taught for almost a decade feel fresh for me as well as I found new sources to teach that excited me.”</a:t>
            </a:r>
            <a:r>
              <a:rPr lang="en">
                <a:solidFill>
                  <a:schemeClr val="dk1"/>
                </a:solidFill>
              </a:rPr>
              <a:t>  end quote. </a:t>
            </a:r>
            <a:endParaRPr>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5"/>
        <p:cNvGrpSpPr/>
        <p:nvPr/>
      </p:nvGrpSpPr>
      <p:grpSpPr>
        <a:xfrm>
          <a:off x="0" y="0"/>
          <a:ext cx="0" cy="0"/>
          <a:chOff x="0" y="0"/>
          <a:chExt cx="0" cy="0"/>
        </a:xfrm>
      </p:grpSpPr>
      <p:sp>
        <p:nvSpPr>
          <p:cNvPr id="1316" name="Google Shape;1316;g15df39caef1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7" name="Google Shape;1317;g15df39caef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2100"/>
              </a:spcAft>
              <a:buClr>
                <a:schemeClr val="dk1"/>
              </a:buClr>
              <a:buSzPts val="1100"/>
              <a:buFont typeface="Arial"/>
              <a:buNone/>
            </a:pPr>
            <a:r>
              <a:rPr lang="en" sz="1200">
                <a:solidFill>
                  <a:schemeClr val="dk1"/>
                </a:solidFill>
              </a:rPr>
              <a:t>More difficult to get were stories from students about how they were impacted by the stipend program. We could pull together how prices impact students generally and even had some quotes from a previous Open Ed week event but we hadn’t considered how to gather student stories about the impact switching a course to a free textbook had on a students. We wanted to hear from those students in the courses that had converted to OER or low-cost. We reached out to OU Student Council for assistance but weren’t able to get what we were looking for on short notice. Thinking to the future this is something that could be included as the faculty do their end of semester assessment or as part of OE week events.</a:t>
            </a:r>
            <a:endParaRPr sz="120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g153be4fb3bc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3" name="Google Shape;1323;g153be4fb3b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Another learning curve was exactly how donor engagement events work.  </a:t>
            </a:r>
            <a:endParaRPr/>
          </a:p>
          <a:p>
            <a:pPr marL="0" lvl="0" indent="0" algn="l" rtl="0">
              <a:spcBef>
                <a:spcPts val="0"/>
              </a:spcBef>
              <a:spcAft>
                <a:spcPts val="0"/>
              </a:spcAft>
              <a:buNone/>
            </a:pPr>
            <a:r>
              <a:rPr lang="en"/>
              <a:t>I am sure each institution is unique but I imagine there are similarities across institutions.</a:t>
            </a:r>
            <a:endParaRPr/>
          </a:p>
          <a:p>
            <a:pPr marL="0" lvl="0" indent="0" algn="l" rtl="0">
              <a:spcBef>
                <a:spcPts val="0"/>
              </a:spcBef>
              <a:spcAft>
                <a:spcPts val="0"/>
              </a:spcAft>
              <a:buNone/>
            </a:pPr>
            <a:r>
              <a:rPr lang="en"/>
              <a:t>We have a Director of Philanthropy for the library, she reports to the </a:t>
            </a:r>
            <a:r>
              <a:rPr lang="en">
                <a:solidFill>
                  <a:schemeClr val="dk1"/>
                </a:solidFill>
              </a:rPr>
              <a:t>V.P. of Philanthropy and he has all sorts of staff that do different aspects of the event planning. </a:t>
            </a:r>
            <a:r>
              <a:rPr lang="en"/>
              <a:t>The Library </a:t>
            </a:r>
            <a:r>
              <a:rPr lang="en">
                <a:solidFill>
                  <a:schemeClr val="dk1"/>
                </a:solidFill>
              </a:rPr>
              <a:t>Director of Philanthropy had the knowledge of the donors connected to the library but not so much for the donors invited by the V.P.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t>After the first event,  there were several things I wished I had known and was better prepared for. These seem pretty straightforward but I hadn’t thought to ask beforehand. </a:t>
            </a:r>
            <a:endParaRPr/>
          </a:p>
          <a:p>
            <a:pPr marL="457200" lvl="0" indent="-298450" algn="l" rtl="0">
              <a:spcBef>
                <a:spcPts val="0"/>
              </a:spcBef>
              <a:spcAft>
                <a:spcPts val="0"/>
              </a:spcAft>
              <a:buSzPts val="1100"/>
              <a:buChar char="●"/>
            </a:pPr>
            <a:r>
              <a:rPr lang="en"/>
              <a:t>Who’s in charge of what? What role does each of these people play. There were staff specifically for organizing the dinner, others for running narrative, talking to the donors. </a:t>
            </a:r>
            <a:endParaRPr/>
          </a:p>
          <a:p>
            <a:pPr marL="457200" lvl="0" indent="-298450" algn="l" rtl="0">
              <a:spcBef>
                <a:spcPts val="0"/>
              </a:spcBef>
              <a:spcAft>
                <a:spcPts val="0"/>
              </a:spcAft>
              <a:buSzPts val="1100"/>
              <a:buChar char="●"/>
            </a:pPr>
            <a:r>
              <a:rPr lang="en"/>
              <a:t>What was our overarching goal of the event? </a:t>
            </a:r>
            <a:endParaRPr/>
          </a:p>
          <a:p>
            <a:pPr marL="457200" lvl="0" indent="-298450" algn="l" rtl="0">
              <a:spcBef>
                <a:spcPts val="0"/>
              </a:spcBef>
              <a:spcAft>
                <a:spcPts val="0"/>
              </a:spcAft>
              <a:buSzPts val="1100"/>
              <a:buChar char="●"/>
            </a:pPr>
            <a:r>
              <a:rPr lang="en"/>
              <a:t>What do I have the liberty to speak about and what shouldn’t I say?</a:t>
            </a:r>
            <a:endParaRPr/>
          </a:p>
          <a:p>
            <a:pPr marL="457200" lvl="0" indent="-298450" algn="l" rtl="0">
              <a:spcBef>
                <a:spcPts val="0"/>
              </a:spcBef>
              <a:spcAft>
                <a:spcPts val="0"/>
              </a:spcAft>
              <a:buSzPts val="1100"/>
              <a:buChar char="●"/>
            </a:pPr>
            <a:r>
              <a:rPr lang="en"/>
              <a:t>What is our ASK and who is doing it?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7"/>
        <p:cNvGrpSpPr/>
        <p:nvPr/>
      </p:nvGrpSpPr>
      <p:grpSpPr>
        <a:xfrm>
          <a:off x="0" y="0"/>
          <a:ext cx="0" cy="0"/>
          <a:chOff x="0" y="0"/>
          <a:chExt cx="0" cy="0"/>
        </a:xfrm>
      </p:grpSpPr>
      <p:sp>
        <p:nvSpPr>
          <p:cNvPr id="1328" name="Google Shape;1328;ga073618e60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9" name="Google Shape;1329;ga073618e60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So, I’m going to tell you a brief story, as demonstration of the power of storytelling to connect an audience.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As a result of the student petition and outreach campaign a special dinner called a salon was scheduled at the President’s house, Sunset Terrace with a modest group of donor. If your not familiar with the location, this is a fairly well known building because it was the retirement home of Alfred and Matilda Wilson. It was </a:t>
            </a:r>
            <a:r>
              <a:rPr lang="en">
                <a:solidFill>
                  <a:srgbClr val="333333"/>
                </a:solidFill>
                <a:highlight>
                  <a:srgbClr val="FFFFFF"/>
                </a:highlight>
              </a:rPr>
              <a:t>modeled after houses designed by Frank Lloyd Wright in the</a:t>
            </a:r>
            <a:r>
              <a:rPr lang="en">
                <a:solidFill>
                  <a:schemeClr val="dk1"/>
                </a:solidFill>
              </a:rPr>
              <a:t> </a:t>
            </a:r>
            <a:r>
              <a:rPr lang="en">
                <a:solidFill>
                  <a:srgbClr val="333333"/>
                </a:solidFill>
                <a:highlight>
                  <a:srgbClr val="FFFFFF"/>
                </a:highlight>
              </a:rPr>
              <a:t>prairie home design. It has 40-foot round living room intended to host up to 200 guest. The dining room is in the shape of a horse shoe.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For the Salon dinner we had three planning meetings about whose coming, where they are sitting, whether there will be one or two tables. That was a very big topic! These were meetings with the donor event planning people. One meeting was with the President and V.P. of Philanthropy. During this meeting, I gave an overview of what I would be presenting. I didn’t receive any feedback other than it was suggested we get student stories to share. Marketing set me up with a recording service that students could use to submit their video stories. This happened only a few weeks before the event which fell during finals week. Hence, we did not manage to get any student video submissions. We used quotes gathered from an Open Ed week event years earlier and we had access to a Student Congress survey that we were able to take quotes from. We wouldn’t have had any student voices without these.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The event started with cocktails and mingling. I don’t drink and I didn’t really mingle because I realized upon arrival the unique nature of the room and I needed to determine how I was going to both see my slides and the audience and be able to refer to my notes which thankfully I had printed out.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We had dinner and the presentation took place between dinner and dessert. They went with a 2 table set up to allow from additional space between people and I was seated at the table with the Director of Philanthropy, my Dean was at the other table with the President. At our table, there was no conversation about the evenings topic during dinner. I gave a 20 minute presentation, which was a strange auditory experience because when you stood in the exact middle of the room your voice sounded like it was reverberating around the room in a circle. My kids and I have printed out and pasted student quotes onto postcards that I was going to ask several the audience members to read. I forgot them at home so instead read them from the screen. Despite my experience, the audience was really engaged and quickly jumped in afterwards with questions and wanting to know what was were asking for. </a:t>
            </a:r>
            <a:endParaRPr>
              <a:solidFill>
                <a:schemeClr val="dk1"/>
              </a:solidFill>
            </a:endParaRPr>
          </a:p>
          <a:p>
            <a:pPr marL="0" lvl="0" indent="0" algn="l" rtl="0">
              <a:lnSpc>
                <a:spcPct val="115000"/>
              </a:lnSpc>
              <a:spcBef>
                <a:spcPts val="2100"/>
              </a:spcBef>
              <a:spcAft>
                <a:spcPts val="0"/>
              </a:spcAft>
              <a:buNone/>
            </a:pPr>
            <a:r>
              <a:rPr lang="en">
                <a:solidFill>
                  <a:schemeClr val="dk1"/>
                </a:solidFill>
              </a:rPr>
              <a:t>During the entire planning process and evening I relied on the</a:t>
            </a:r>
            <a:r>
              <a:rPr lang="en" b="1">
                <a:solidFill>
                  <a:schemeClr val="dk1"/>
                </a:solidFill>
              </a:rPr>
              <a:t> Library’s </a:t>
            </a:r>
            <a:r>
              <a:rPr lang="en">
                <a:solidFill>
                  <a:schemeClr val="dk1"/>
                </a:solidFill>
              </a:rPr>
              <a:t>Director of Philanthropy and the Library Dean to provide guidance and strategy. They were passive and deferred to the V.P. of Philanthropy. We never strategized together about fundraising goals or coordinated possible responses to donors questions about needs.</a:t>
            </a:r>
            <a:endParaRPr>
              <a:solidFill>
                <a:schemeClr val="dk1"/>
              </a:solidFill>
            </a:endParaRPr>
          </a:p>
          <a:p>
            <a:pPr marL="0" lvl="0" indent="0" algn="l" rtl="0">
              <a:lnSpc>
                <a:spcPct val="115000"/>
              </a:lnSpc>
              <a:spcBef>
                <a:spcPts val="2100"/>
              </a:spcBef>
              <a:spcAft>
                <a:spcPts val="0"/>
              </a:spcAft>
              <a:buNone/>
            </a:pPr>
            <a:r>
              <a:rPr lang="en">
                <a:solidFill>
                  <a:srgbClr val="393A3B"/>
                </a:solidFill>
              </a:rPr>
              <a:t>In all the meetings, there weren’t any discussions of how conversations would go or what our plan of attack was. So, when I was approached by a kind donor after the presentation, I felt like I was treading water. I was asked very straightforward questions but was not able to answer them but I didn’t want to turn her away. She also thanked me for “getting in the weeds” as she said with my presentation. I thought I had cut all the weeds out of the presentation. </a:t>
            </a:r>
            <a:endParaRPr>
              <a:solidFill>
                <a:srgbClr val="393A3B"/>
              </a:solidFill>
            </a:endParaRPr>
          </a:p>
          <a:p>
            <a:pPr marL="0" lvl="0" indent="0" algn="l" rtl="0">
              <a:lnSpc>
                <a:spcPct val="115000"/>
              </a:lnSpc>
              <a:spcBef>
                <a:spcPts val="2100"/>
              </a:spcBef>
              <a:spcAft>
                <a:spcPts val="0"/>
              </a:spcAft>
              <a:buNone/>
            </a:pPr>
            <a:r>
              <a:rPr lang="en">
                <a:solidFill>
                  <a:srgbClr val="393A3B"/>
                </a:solidFill>
              </a:rPr>
              <a:t>The dinner ran long and I was not able to stay for dessert because I’m a single parent and I had kids to pick up. I found myself going over in my head a number of things about that night that I wishing had gone differently. </a:t>
            </a:r>
            <a:endParaRPr>
              <a:solidFill>
                <a:srgbClr val="393A3B"/>
              </a:solidFill>
            </a:endParaRPr>
          </a:p>
          <a:p>
            <a:pPr marL="0" lvl="0" indent="0" algn="l" rtl="0">
              <a:lnSpc>
                <a:spcPct val="115000"/>
              </a:lnSpc>
              <a:spcBef>
                <a:spcPts val="2100"/>
              </a:spcBef>
              <a:spcAft>
                <a:spcPts val="0"/>
              </a:spcAft>
              <a:buNone/>
            </a:pPr>
            <a:r>
              <a:rPr lang="en">
                <a:solidFill>
                  <a:srgbClr val="393A3B"/>
                </a:solidFill>
              </a:rPr>
              <a:t>We should have been proactive as a unit in our meetings with the VP of Philanthropy in determining our approach to the evening. We need to have outlined our goals the ASK we wanted to communicate to the donors and plan who would be doing it. I also wished I had a written document about the donors present that I could have referred to during the event. AND I should have assumed the event would run long and just get child care arranged ahead of time.</a:t>
            </a:r>
            <a:endParaRPr>
              <a:solidFill>
                <a:srgbClr val="393A3B"/>
              </a:solidFill>
            </a:endParaRPr>
          </a:p>
          <a:p>
            <a:pPr marL="0" lvl="0" indent="0" algn="l" rtl="0">
              <a:spcBef>
                <a:spcPts val="210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ga073618e60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4" name="Google Shape;1204;ga073618e60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5"/>
        <p:cNvGrpSpPr/>
        <p:nvPr/>
      </p:nvGrpSpPr>
      <p:grpSpPr>
        <a:xfrm>
          <a:off x="0" y="0"/>
          <a:ext cx="0" cy="0"/>
          <a:chOff x="0" y="0"/>
          <a:chExt cx="0" cy="0"/>
        </a:xfrm>
      </p:grpSpPr>
      <p:sp>
        <p:nvSpPr>
          <p:cNvPr id="1336" name="Google Shape;1336;ga073618e60_0_1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7" name="Google Shape;1337;ga073618e60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I’ve put together some key takeaways to consider. On the next slide I will share a slide template for donor presentations.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Print materials typically will focus on defining the project and have large high level goals. There will be lots of language and message tweaking to make everyone happy.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When you’re presenting directly to donors keep in mind they are super supporters of the university. They want us to be great, they want a clear picture on how we get there.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Donors want regular updates, they want to see progress perhaps faster than may be possible. </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Donors may be interested in targeting a specific group. We had donors interested in giving to specific departments and this can get complicated for budgeting and planning.</a:t>
            </a:r>
            <a:endParaRPr>
              <a:solidFill>
                <a:schemeClr val="dk1"/>
              </a:solidFill>
            </a:endParaRPr>
          </a:p>
          <a:p>
            <a:pPr marL="0" lvl="0" indent="0" algn="l" rtl="0">
              <a:lnSpc>
                <a:spcPct val="115000"/>
              </a:lnSpc>
              <a:spcBef>
                <a:spcPts val="2100"/>
              </a:spcBef>
              <a:spcAft>
                <a:spcPts val="0"/>
              </a:spcAft>
              <a:buClr>
                <a:schemeClr val="dk1"/>
              </a:buClr>
              <a:buSzPts val="1100"/>
              <a:buFont typeface="Arial"/>
              <a:buNone/>
            </a:pPr>
            <a:r>
              <a:rPr lang="en">
                <a:solidFill>
                  <a:schemeClr val="dk1"/>
                </a:solidFill>
              </a:rPr>
              <a:t>Be sure to come to a consensus on goals for the event between your unit and fundraising staff. Know who has what role.</a:t>
            </a:r>
            <a:endParaRPr>
              <a:solidFill>
                <a:schemeClr val="dk1"/>
              </a:solidFill>
            </a:endParaRPr>
          </a:p>
          <a:p>
            <a:pPr marL="0" lvl="0" indent="0" algn="l" rtl="0">
              <a:lnSpc>
                <a:spcPct val="115000"/>
              </a:lnSpc>
              <a:spcBef>
                <a:spcPts val="2100"/>
              </a:spcBef>
              <a:spcAft>
                <a:spcPts val="2100"/>
              </a:spcAft>
              <a:buClr>
                <a:schemeClr val="dk1"/>
              </a:buClr>
              <a:buSzPts val="1100"/>
              <a:buFont typeface="Arial"/>
              <a:buNone/>
            </a:pPr>
            <a:r>
              <a:rPr lang="en">
                <a:solidFill>
                  <a:schemeClr val="dk1"/>
                </a:solidFill>
              </a:rPr>
              <a:t>If you can, get detailed information about donors in writing beforehand that you can consult during the event. </a:t>
            </a:r>
            <a:endParaRPr>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3"/>
        <p:cNvGrpSpPr/>
        <p:nvPr/>
      </p:nvGrpSpPr>
      <p:grpSpPr>
        <a:xfrm>
          <a:off x="0" y="0"/>
          <a:ext cx="0" cy="0"/>
          <a:chOff x="0" y="0"/>
          <a:chExt cx="0" cy="0"/>
        </a:xfrm>
      </p:grpSpPr>
      <p:sp>
        <p:nvSpPr>
          <p:cNvPr id="1344" name="Google Shape;1344;g153be4fb3bc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5" name="Google Shape;1345;g153be4fb3bc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As part of this presentation I have created an outline and accompanying sample temple presentation that is shared here with the url. Included are example of elements you can use to represent different aspects of story. I hope you find it helpful and a good starting point. </a:t>
            </a:r>
            <a:endParaRPr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g153be4fb3bc_0_2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3" name="Google Shape;1353;g153be4fb3bc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solidFill>
                  <a:schemeClr val="dk1"/>
                </a:solidFill>
              </a:rPr>
              <a:t>You should plan now to collect stories from students and faculty of the successes and concrete statements and impacts that you may need later, build this into your programs and events. </a:t>
            </a:r>
            <a:endParaRPr/>
          </a:p>
          <a:p>
            <a:pPr marL="0" lvl="0" indent="0" algn="l" rtl="0">
              <a:lnSpc>
                <a:spcPct val="115000"/>
              </a:lnSpc>
              <a:spcBef>
                <a:spcPts val="2100"/>
              </a:spcBef>
              <a:spcAft>
                <a:spcPts val="2100"/>
              </a:spcAft>
              <a:buClr>
                <a:schemeClr val="dk1"/>
              </a:buClr>
              <a:buSzPts val="1100"/>
              <a:buFont typeface="Arial"/>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g111c9ca7ddb_0_13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2" name="Google Shape;1362;g111c9ca7ddb_0_1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5"/>
        <p:cNvGrpSpPr/>
        <p:nvPr/>
      </p:nvGrpSpPr>
      <p:grpSpPr>
        <a:xfrm>
          <a:off x="0" y="0"/>
          <a:ext cx="0" cy="0"/>
          <a:chOff x="0" y="0"/>
          <a:chExt cx="0" cy="0"/>
        </a:xfrm>
      </p:grpSpPr>
      <p:sp>
        <p:nvSpPr>
          <p:cNvPr id="1366" name="Google Shape;1366;ga073618e60_0_7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a073618e60_0_7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ga073618e60_0_9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5" name="Google Shape;1375;ga073618e60_0_9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0"/>
        <p:cNvGrpSpPr/>
        <p:nvPr/>
      </p:nvGrpSpPr>
      <p:grpSpPr>
        <a:xfrm>
          <a:off x="0" y="0"/>
          <a:ext cx="0" cy="0"/>
          <a:chOff x="0" y="0"/>
          <a:chExt cx="0" cy="0"/>
        </a:xfrm>
      </p:grpSpPr>
      <p:sp>
        <p:nvSpPr>
          <p:cNvPr id="1211" name="Google Shape;1211;g111c3728c19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2" name="Google Shape;1212;g111c3728c19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goal of this presentation is to have participants consider how we </a:t>
            </a:r>
            <a:r>
              <a:rPr lang="en">
                <a:solidFill>
                  <a:schemeClr val="dk1"/>
                </a:solidFill>
              </a:rPr>
              <a:t>communicate to donors and philanthropy staff and how the messaging and marketing elements</a:t>
            </a:r>
            <a:r>
              <a:rPr lang="en"/>
              <a:t> we create are different than almost all the other types of outreach we do. </a:t>
            </a:r>
            <a:endParaRPr/>
          </a:p>
          <a:p>
            <a:pPr marL="0" lvl="0" indent="0" algn="l" rtl="0">
              <a:spcBef>
                <a:spcPts val="0"/>
              </a:spcBef>
              <a:spcAft>
                <a:spcPts val="0"/>
              </a:spcAft>
              <a:buNone/>
            </a:pPr>
            <a:r>
              <a:rPr lang="en"/>
              <a:t>Hopefully you will feel better prepared for donor outreach and able to more effectively create marketing materials. </a:t>
            </a:r>
            <a:endParaRPr/>
          </a:p>
          <a:p>
            <a:pPr marL="0" lvl="0" indent="0" algn="l" rtl="0">
              <a:spcBef>
                <a:spcPts val="0"/>
              </a:spcBef>
              <a:spcAft>
                <a:spcPts val="0"/>
              </a:spcAft>
              <a:buNone/>
            </a:pPr>
            <a:r>
              <a:rPr lang="en"/>
              <a:t>I was start by saying I don’t have a magic bullet or any supreme wisdom, the knowledge shared here is intended for novices, those just getting started with outreach to donors.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111c3728c19_2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2" name="Google Shape;1222;g111c3728c19_2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presentation will follow this outline, I will begin by providing some background about my institution and our affordable initiative and then discuss the different donor engagements methods. I’ll tell you a little story and discuss the lessons learned and share with you a presentation template I developed. Perhaps we will also have time for you all to share some of your stories and lessons learned.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6"/>
        <p:cNvGrpSpPr/>
        <p:nvPr/>
      </p:nvGrpSpPr>
      <p:grpSpPr>
        <a:xfrm>
          <a:off x="0" y="0"/>
          <a:ext cx="0" cy="0"/>
          <a:chOff x="0" y="0"/>
          <a:chExt cx="0" cy="0"/>
        </a:xfrm>
      </p:grpSpPr>
      <p:sp>
        <p:nvSpPr>
          <p:cNvPr id="1227" name="Google Shape;1227;ga073618e60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8" name="Google Shape;1228;ga073618e60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Because we are not in person which I really miss and I can not survey you easily or see all your pretty faces, I’d love for you to please share in the chat whether you have had experience with talking directly to donors.Please post </a:t>
            </a:r>
            <a:r>
              <a:rPr lang="en">
                <a:solidFill>
                  <a:schemeClr val="dk1"/>
                </a:solidFill>
              </a:rPr>
              <a:t>in the chat box</a:t>
            </a:r>
            <a:r>
              <a:rPr lang="en"/>
              <a:t> the word that best matches you - ALOT - SOME - NOT MUCH - NONE.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2"/>
        <p:cNvGrpSpPr/>
        <p:nvPr/>
      </p:nvGrpSpPr>
      <p:grpSpPr>
        <a:xfrm>
          <a:off x="0" y="0"/>
          <a:ext cx="0" cy="0"/>
          <a:chOff x="0" y="0"/>
          <a:chExt cx="0" cy="0"/>
        </a:xfrm>
      </p:grpSpPr>
      <p:sp>
        <p:nvSpPr>
          <p:cNvPr id="1233" name="Google Shape;1233;g149ebfb1535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4" name="Google Shape;1234;g149ebfb153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t>So a little background about Oakland University- we are located in Rochester Hills/Auburn Hills, MI in the Detroit metro-area.</a:t>
            </a:r>
            <a:endParaRPr/>
          </a:p>
          <a:p>
            <a:pPr marL="0" lvl="0" indent="0" algn="l" rtl="0">
              <a:lnSpc>
                <a:spcPct val="115000"/>
              </a:lnSpc>
              <a:spcBef>
                <a:spcPts val="0"/>
              </a:spcBef>
              <a:spcAft>
                <a:spcPts val="0"/>
              </a:spcAft>
              <a:buClr>
                <a:schemeClr val="dk1"/>
              </a:buClr>
              <a:buSzPts val="1100"/>
              <a:buFont typeface="Arial"/>
              <a:buNone/>
            </a:pPr>
            <a:r>
              <a:rPr lang="en"/>
              <a:t>We have approx 20,000+ students - R2 classification </a:t>
            </a:r>
            <a:endParaRPr/>
          </a:p>
          <a:p>
            <a:pPr marL="0" lvl="0" indent="0" algn="l" rtl="0">
              <a:lnSpc>
                <a:spcPct val="115000"/>
              </a:lnSpc>
              <a:spcBef>
                <a:spcPts val="0"/>
              </a:spcBef>
              <a:spcAft>
                <a:spcPts val="0"/>
              </a:spcAft>
              <a:buClr>
                <a:schemeClr val="dk1"/>
              </a:buClr>
              <a:buSzPts val="1100"/>
              <a:buFont typeface="Arial"/>
              <a:buNone/>
            </a:pPr>
            <a:r>
              <a:rPr lang="en"/>
              <a:t>70% from Oakland or Macomb county</a:t>
            </a:r>
            <a:endParaRPr/>
          </a:p>
          <a:p>
            <a:pPr marL="0" lvl="0" indent="0" algn="l" rtl="0">
              <a:lnSpc>
                <a:spcPct val="115000"/>
              </a:lnSpc>
              <a:spcBef>
                <a:spcPts val="0"/>
              </a:spcBef>
              <a:spcAft>
                <a:spcPts val="0"/>
              </a:spcAft>
              <a:buClr>
                <a:schemeClr val="dk1"/>
              </a:buClr>
              <a:buSzPts val="1100"/>
              <a:buFont typeface="Arial"/>
              <a:buNone/>
            </a:pPr>
            <a:r>
              <a:rPr lang="en"/>
              <a:t>12% residential on campus</a:t>
            </a:r>
            <a:endParaRPr/>
          </a:p>
          <a:p>
            <a:pPr marL="0" lvl="0" indent="0" algn="l" rtl="0">
              <a:lnSpc>
                <a:spcPct val="115000"/>
              </a:lnSpc>
              <a:spcBef>
                <a:spcPts val="0"/>
              </a:spcBef>
              <a:spcAft>
                <a:spcPts val="0"/>
              </a:spcAft>
              <a:buClr>
                <a:schemeClr val="dk1"/>
              </a:buClr>
              <a:buSzPts val="1100"/>
              <a:buFont typeface="Arial"/>
              <a:buNone/>
            </a:pPr>
            <a:r>
              <a:rPr lang="en"/>
              <a:t>75 % full-time undergraduate students received scholarships and grants</a:t>
            </a:r>
            <a:endParaRPr/>
          </a:p>
          <a:p>
            <a:pPr marL="0" lvl="0" indent="0" algn="l" rtl="0">
              <a:lnSpc>
                <a:spcPct val="115000"/>
              </a:lnSpc>
              <a:spcBef>
                <a:spcPts val="0"/>
              </a:spcBef>
              <a:spcAft>
                <a:spcPts val="0"/>
              </a:spcAft>
              <a:buClr>
                <a:schemeClr val="dk1"/>
              </a:buClr>
              <a:buSzPts val="1100"/>
              <a:buFont typeface="Arial"/>
              <a:buNone/>
            </a:pPr>
            <a:r>
              <a:rPr lang="en"/>
              <a:t>86% for FTIACs </a:t>
            </a:r>
            <a:endParaRPr/>
          </a:p>
          <a:p>
            <a:pPr marL="0" lvl="0" indent="0" algn="l" rtl="0">
              <a:lnSpc>
                <a:spcPct val="115000"/>
              </a:lnSpc>
              <a:spcBef>
                <a:spcPts val="0"/>
              </a:spcBef>
              <a:spcAft>
                <a:spcPts val="0"/>
              </a:spcAft>
              <a:buClr>
                <a:schemeClr val="dk1"/>
              </a:buClr>
              <a:buSzPts val="1100"/>
              <a:buFont typeface="Arial"/>
              <a:buNone/>
            </a:pPr>
            <a:r>
              <a:rPr lang="en"/>
              <a:t>43 % full-time undergraduate students received need-based financial aid</a:t>
            </a:r>
            <a:endParaRPr/>
          </a:p>
          <a:p>
            <a:pPr marL="0" lvl="0" indent="0" algn="l" rtl="0">
              <a:lnSpc>
                <a:spcPct val="115000"/>
              </a:lnSpc>
              <a:spcBef>
                <a:spcPts val="0"/>
              </a:spcBef>
              <a:spcAft>
                <a:spcPts val="0"/>
              </a:spcAft>
              <a:buClr>
                <a:schemeClr val="dk1"/>
              </a:buClr>
              <a:buSzPts val="1100"/>
              <a:buFont typeface="Arial"/>
              <a:buNone/>
            </a:pPr>
            <a:r>
              <a:rPr lang="en"/>
              <a:t>Approximately 50% of OU graduates are transfer students </a:t>
            </a:r>
            <a:endParaRPr/>
          </a:p>
          <a:p>
            <a:pPr marL="0" lvl="0" indent="0" algn="l" rtl="0">
              <a:lnSpc>
                <a:spcPct val="115000"/>
              </a:lnSpc>
              <a:spcBef>
                <a:spcPts val="0"/>
              </a:spcBef>
              <a:spcAft>
                <a:spcPts val="0"/>
              </a:spcAft>
              <a:buClr>
                <a:schemeClr val="dk1"/>
              </a:buClr>
              <a:buSzPts val="1100"/>
              <a:buFont typeface="Arial"/>
              <a:buNone/>
            </a:pPr>
            <a:r>
              <a:rPr lang="en"/>
              <a:t>Average debt of undergraduates $26,724.00</a:t>
            </a:r>
            <a:endParaRPr/>
          </a:p>
          <a:p>
            <a:pPr marL="0" lvl="0" indent="0" algn="l" rtl="0">
              <a:lnSpc>
                <a:spcPct val="115000"/>
              </a:lnSpc>
              <a:spcBef>
                <a:spcPts val="0"/>
              </a:spcBef>
              <a:spcAft>
                <a:spcPts val="0"/>
              </a:spcAft>
              <a:buClr>
                <a:schemeClr val="dk1"/>
              </a:buClr>
              <a:buSzPts val="1100"/>
              <a:buFont typeface="Arial"/>
              <a:buNone/>
            </a:pPr>
            <a:endParaRPr b="1"/>
          </a:p>
          <a:p>
            <a:pPr marL="0" lvl="0" indent="0" algn="l" rtl="0">
              <a:lnSpc>
                <a:spcPct val="115000"/>
              </a:lnSpc>
              <a:spcBef>
                <a:spcPts val="0"/>
              </a:spcBef>
              <a:spcAft>
                <a:spcPts val="0"/>
              </a:spcAft>
              <a:buNone/>
            </a:pPr>
            <a:endParaRPr b="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8"/>
        <p:cNvGrpSpPr/>
        <p:nvPr/>
      </p:nvGrpSpPr>
      <p:grpSpPr>
        <a:xfrm>
          <a:off x="0" y="0"/>
          <a:ext cx="0" cy="0"/>
          <a:chOff x="0" y="0"/>
          <a:chExt cx="0" cy="0"/>
        </a:xfrm>
      </p:grpSpPr>
      <p:sp>
        <p:nvSpPr>
          <p:cNvPr id="1239" name="Google Shape;1239;g153be4fb3bc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0" name="Google Shape;1240;g153be4fb3bc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
              <a:t>OU affordability initiative started in 2017 with a task force in the College of Arts and Sciences. That led to the development of a campus plan which was accepted by our Provost and officially launched in Feb 2019. We received $5,000 at some point during that year which was used as seed money for our pilot stipend program but we had no further engage from Provost office.  </a:t>
            </a:r>
            <a:endParaRPr/>
          </a:p>
          <a:p>
            <a:pPr marL="457200" lvl="0" indent="0" algn="l" rtl="0">
              <a:lnSpc>
                <a:spcPct val="115000"/>
              </a:lnSpc>
              <a:spcBef>
                <a:spcPts val="0"/>
              </a:spcBef>
              <a:spcAft>
                <a:spcPts val="0"/>
              </a:spcAft>
              <a:buNone/>
            </a:pPr>
            <a:r>
              <a:rPr lang="en"/>
              <a:t>This pilot stipend program was pretty successful, we had a presentation by several participants for OE Week just after we moved to all remote work because of COVID. Because of the success of the pilot and attendance of some library donors at the OE Week presentation we were able to concentrated our Library Day of Giving fundraising on the Affordable Initiative which allowed us to run another round of stipend in Winter 2021. In summer 2021 we quietly launched our Zero and low-cost course markings addition to our registration system. Fall 2021 saw a lot of activity as our Student Congress re-engaged with this issue and called on the administration to fund and support the program. In Winter 2022 - our Provost announced the creation of the Affordable Education Materials Gift Fund and endorsed support for ACMI.</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153be4fb3bc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6" name="Google Shape;1246;g153be4fb3b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
              <a:t>Before I move on I want to just highlight a few things that may not be apparent when looking at the long list of activities. Some of this, particularly the repetition of events, may feel familiar to you all. </a:t>
            </a:r>
            <a:endParaRPr/>
          </a:p>
          <a:p>
            <a:pPr marL="457200" lvl="0" indent="0" algn="l" rtl="0">
              <a:lnSpc>
                <a:spcPct val="115000"/>
              </a:lnSpc>
              <a:spcBef>
                <a:spcPts val="0"/>
              </a:spcBef>
              <a:spcAft>
                <a:spcPts val="0"/>
              </a:spcAft>
              <a:buNone/>
            </a:pPr>
            <a:r>
              <a:rPr lang="en"/>
              <a:t>In 2018 our Student Congress passed a resolution in support of OER which they presented to our BOT.  Things went quiet after that. Those students moved on and we had some but not very effective engagement with their replacements. In Fall 2021, the newly elected Congress became very engaged. They passed an new resolution in support of the official affordable initiative and even pledged some funds which we had been previously told they could not do. They had focused leadership that took very public actions. Which I will talk more about in a minute. </a:t>
            </a:r>
            <a:endParaRPr/>
          </a:p>
          <a:p>
            <a:pPr marL="457200" lvl="0" indent="0" algn="l" rtl="0">
              <a:lnSpc>
                <a:spcPct val="115000"/>
              </a:lnSpc>
              <a:spcBef>
                <a:spcPts val="0"/>
              </a:spcBef>
              <a:spcAft>
                <a:spcPts val="0"/>
              </a:spcAft>
              <a:buNone/>
            </a:pPr>
            <a:r>
              <a:rPr lang="en"/>
              <a:t>Notice the little frowning face in the middle- we essentially had no activity and no outreach for almost year because of the pandemic. During this time my Team dissolved and I have been working solo since then. </a:t>
            </a:r>
            <a:endParaRPr/>
          </a:p>
          <a:p>
            <a:pPr marL="457200" lvl="0" indent="0" algn="l" rtl="0">
              <a:lnSpc>
                <a:spcPct val="115000"/>
              </a:lnSpc>
              <a:spcBef>
                <a:spcPts val="0"/>
              </a:spcBef>
              <a:spcAft>
                <a:spcPts val="0"/>
              </a:spcAft>
              <a:buNone/>
            </a:pPr>
            <a:r>
              <a:rPr lang="en"/>
              <a:t>You may also notice that our Provost endorsed the initiative both in 2019 and 2022. One Provost left our institution, and he took his Associate Provost with him. Basically wiping out a lot of institutional knowledge. So in 2020 we started with an entirely new Provost office and essentially had to do a re-education campaign.</a:t>
            </a:r>
            <a:endParaRPr/>
          </a:p>
          <a:p>
            <a:pPr marL="457200" lvl="0" indent="0" algn="l" rtl="0">
              <a:lnSpc>
                <a:spcPct val="115000"/>
              </a:lnSpc>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0"/>
        <p:cNvGrpSpPr/>
        <p:nvPr/>
      </p:nvGrpSpPr>
      <p:grpSpPr>
        <a:xfrm>
          <a:off x="0" y="0"/>
          <a:ext cx="0" cy="0"/>
          <a:chOff x="0" y="0"/>
          <a:chExt cx="0" cy="0"/>
        </a:xfrm>
      </p:grpSpPr>
      <p:sp>
        <p:nvSpPr>
          <p:cNvPr id="1251" name="Google Shape;1251;ga073618e60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2" name="Google Shape;1252;ga073618e60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the original task force and report focused specifically on OER, the Affordability Initiative that came out of this work was deliberately designed to initially be very broad. Based on a lot of campus conversations we came up with a pathway toward transitioning courses to affordable. OER is seen as the goal but support was also put in place for faculty to transition courses in other ways such as using library materials.</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facebook.com/SlidesManiaSM/" TargetMode="External"/><Relationship Id="rId7" Type="http://schemas.openxmlformats.org/officeDocument/2006/relationships/hyperlink" Target="https://www.pinterest.com/slidesmania/" TargetMode="External"/><Relationship Id="rId2" Type="http://schemas.openxmlformats.org/officeDocument/2006/relationships/hyperlink" Target="https://slidesmania.com/questions-powerpoint-google-slides/can-i-use-these-templates/" TargetMode="External"/><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hyperlink" Target="https://twitter.com/SlidesManiaSM/" TargetMode="Externa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hyperlink" Target="https://www.instagram.com/slidesmania/"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01 Title 1">
  <p:cSld name="CUSTOM_22">
    <p:spTree>
      <p:nvGrpSpPr>
        <p:cNvPr id="1" name="Shape 9"/>
        <p:cNvGrpSpPr/>
        <p:nvPr/>
      </p:nvGrpSpPr>
      <p:grpSpPr>
        <a:xfrm>
          <a:off x="0" y="0"/>
          <a:ext cx="0" cy="0"/>
          <a:chOff x="0" y="0"/>
          <a:chExt cx="0" cy="0"/>
        </a:xfrm>
      </p:grpSpPr>
      <p:sp>
        <p:nvSpPr>
          <p:cNvPr id="10" name="Google Shape;10;p2"/>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11" name="Google Shape;11;p2"/>
          <p:cNvGrpSpPr/>
          <p:nvPr/>
        </p:nvGrpSpPr>
        <p:grpSpPr>
          <a:xfrm>
            <a:off x="980827" y="5442895"/>
            <a:ext cx="3031361" cy="2462487"/>
            <a:chOff x="6452616" y="393649"/>
            <a:chExt cx="2368066" cy="1923668"/>
          </a:xfrm>
        </p:grpSpPr>
        <p:sp>
          <p:nvSpPr>
            <p:cNvPr id="12" name="Google Shape;12;p2"/>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2"/>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 name="Google Shape;15;p2"/>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16;p2"/>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17;p2"/>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2"/>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 name="Google Shape;19;p2"/>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20;p2"/>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 name="Google Shape;21;p2"/>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22;p2"/>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2"/>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24;p2"/>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 name="Google Shape;25;p2"/>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6" name="Google Shape;26;p2"/>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7" name="Google Shape;27;p2"/>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 name="Google Shape;28;p2"/>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29;p2"/>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0" name="Google Shape;30;p2"/>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31;p2"/>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2" name="Google Shape;32;p2"/>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2"/>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34;p2"/>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35;p2"/>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36" name="Google Shape;36;p2"/>
          <p:cNvGrpSpPr/>
          <p:nvPr/>
        </p:nvGrpSpPr>
        <p:grpSpPr>
          <a:xfrm>
            <a:off x="-1819523" y="658945"/>
            <a:ext cx="3031361" cy="2462487"/>
            <a:chOff x="6452616" y="393649"/>
            <a:chExt cx="2368066" cy="1923668"/>
          </a:xfrm>
        </p:grpSpPr>
        <p:sp>
          <p:nvSpPr>
            <p:cNvPr id="37" name="Google Shape;37;p2"/>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2"/>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2"/>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2"/>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 name="Google Shape;41;p2"/>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 name="Google Shape;42;p2"/>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 name="Google Shape;43;p2"/>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 name="Google Shape;44;p2"/>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 name="Google Shape;45;p2"/>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 name="Google Shape;46;p2"/>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 name="Google Shape;47;p2"/>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 name="Google Shape;48;p2"/>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 name="Google Shape;49;p2"/>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 name="Google Shape;50;p2"/>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1" name="Google Shape;51;p2"/>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 name="Google Shape;52;p2"/>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 name="Google Shape;53;p2"/>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 name="Google Shape;54;p2"/>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 name="Google Shape;55;p2"/>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 name="Google Shape;56;p2"/>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7" name="Google Shape;57;p2"/>
          <p:cNvSpPr/>
          <p:nvPr/>
        </p:nvSpPr>
        <p:spPr>
          <a:xfrm>
            <a:off x="1400250" y="1173275"/>
            <a:ext cx="9391500" cy="4732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504469" y="1277143"/>
            <a:ext cx="9183300" cy="45249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60" name="Google Shape;60;p2"/>
          <p:cNvPicPr preferRelativeResize="0"/>
          <p:nvPr/>
        </p:nvPicPr>
        <p:blipFill>
          <a:blip r:embed="rId2">
            <a:alphaModFix/>
          </a:blip>
          <a:stretch>
            <a:fillRect/>
          </a:stretch>
        </p:blipFill>
        <p:spPr>
          <a:xfrm rot="10800000">
            <a:off x="1202325" y="5890725"/>
            <a:ext cx="9467850" cy="280900"/>
          </a:xfrm>
          <a:prstGeom prst="rect">
            <a:avLst/>
          </a:prstGeom>
          <a:noFill/>
          <a:ln>
            <a:noFill/>
          </a:ln>
        </p:spPr>
      </p:pic>
      <p:pic>
        <p:nvPicPr>
          <p:cNvPr id="61" name="Google Shape;61;p2"/>
          <p:cNvPicPr preferRelativeResize="0"/>
          <p:nvPr/>
        </p:nvPicPr>
        <p:blipFill>
          <a:blip r:embed="rId2">
            <a:alphaModFix/>
          </a:blip>
          <a:stretch>
            <a:fillRect/>
          </a:stretch>
        </p:blipFill>
        <p:spPr>
          <a:xfrm flipH="1">
            <a:off x="1202325" y="835475"/>
            <a:ext cx="9467850" cy="337800"/>
          </a:xfrm>
          <a:prstGeom prst="rect">
            <a:avLst/>
          </a:prstGeom>
          <a:noFill/>
          <a:ln>
            <a:noFill/>
          </a:ln>
        </p:spPr>
      </p:pic>
      <p:sp>
        <p:nvSpPr>
          <p:cNvPr id="62" name="Google Shape;62;p2"/>
          <p:cNvSpPr txBox="1">
            <a:spLocks noGrp="1"/>
          </p:cNvSpPr>
          <p:nvPr>
            <p:ph type="title"/>
          </p:nvPr>
        </p:nvSpPr>
        <p:spPr>
          <a:xfrm>
            <a:off x="2167725" y="1736375"/>
            <a:ext cx="7911600" cy="29199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7000"/>
              <a:buNone/>
              <a:defRPr sz="7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endParaRPr/>
          </a:p>
        </p:txBody>
      </p:sp>
      <p:sp>
        <p:nvSpPr>
          <p:cNvPr id="63" name="Google Shape;63;p2"/>
          <p:cNvSpPr txBox="1">
            <a:spLocks noGrp="1"/>
          </p:cNvSpPr>
          <p:nvPr>
            <p:ph type="subTitle" idx="1"/>
          </p:nvPr>
        </p:nvSpPr>
        <p:spPr>
          <a:xfrm>
            <a:off x="2204675" y="4877100"/>
            <a:ext cx="7911600" cy="717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1800"/>
              <a:buNone/>
              <a:defRPr/>
            </a:lvl1pPr>
            <a:lvl2pPr lvl="1" algn="ctr" rtl="0">
              <a:spcBef>
                <a:spcPts val="2100"/>
              </a:spcBef>
              <a:spcAft>
                <a:spcPts val="0"/>
              </a:spcAft>
              <a:buSzPts val="1800"/>
              <a:buNone/>
              <a:defRPr/>
            </a:lvl2pPr>
            <a:lvl3pPr lvl="2" algn="ctr" rtl="0">
              <a:spcBef>
                <a:spcPts val="2100"/>
              </a:spcBef>
              <a:spcAft>
                <a:spcPts val="0"/>
              </a:spcAft>
              <a:buSzPts val="1800"/>
              <a:buNone/>
              <a:defRPr/>
            </a:lvl3pPr>
            <a:lvl4pPr lvl="3" algn="ctr" rtl="0">
              <a:spcBef>
                <a:spcPts val="2100"/>
              </a:spcBef>
              <a:spcAft>
                <a:spcPts val="0"/>
              </a:spcAft>
              <a:buSzPts val="1800"/>
              <a:buNone/>
              <a:defRPr/>
            </a:lvl4pPr>
            <a:lvl5pPr lvl="4" algn="ctr" rtl="0">
              <a:spcBef>
                <a:spcPts val="2100"/>
              </a:spcBef>
              <a:spcAft>
                <a:spcPts val="0"/>
              </a:spcAft>
              <a:buSzPts val="1800"/>
              <a:buNone/>
              <a:defRPr/>
            </a:lvl5pPr>
            <a:lvl6pPr lvl="5" algn="ctr" rtl="0">
              <a:spcBef>
                <a:spcPts val="2100"/>
              </a:spcBef>
              <a:spcAft>
                <a:spcPts val="0"/>
              </a:spcAft>
              <a:buSzPts val="1800"/>
              <a:buNone/>
              <a:defRPr/>
            </a:lvl6pPr>
            <a:lvl7pPr lvl="6" algn="ctr" rtl="0">
              <a:spcBef>
                <a:spcPts val="2100"/>
              </a:spcBef>
              <a:spcAft>
                <a:spcPts val="0"/>
              </a:spcAft>
              <a:buSzPts val="1800"/>
              <a:buNone/>
              <a:defRPr/>
            </a:lvl7pPr>
            <a:lvl8pPr lvl="7" algn="ctr" rtl="0">
              <a:spcBef>
                <a:spcPts val="2100"/>
              </a:spcBef>
              <a:spcAft>
                <a:spcPts val="0"/>
              </a:spcAft>
              <a:buSzPts val="1800"/>
              <a:buNone/>
              <a:defRPr/>
            </a:lvl8pPr>
            <a:lvl9pPr lvl="8" algn="ctr" rtl="0">
              <a:spcBef>
                <a:spcPts val="2100"/>
              </a:spcBef>
              <a:spcAft>
                <a:spcPts val="2100"/>
              </a:spcAft>
              <a:buSzPts val="1800"/>
              <a:buNone/>
              <a:defRPr/>
            </a:lvl9pPr>
          </a:lstStyle>
          <a:p>
            <a:endParaRPr/>
          </a:p>
        </p:txBody>
      </p:sp>
      <p:sp>
        <p:nvSpPr>
          <p:cNvPr id="64" name="Google Shape;64;p2"/>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 name="Google Shape;65;p2"/>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6" name="Google Shape;66;p2"/>
          <p:cNvSpPr/>
          <p:nvPr/>
        </p:nvSpPr>
        <p:spPr>
          <a:xfrm>
            <a:off x="9586725" y="751650"/>
            <a:ext cx="174300" cy="3378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8" name="Google Shape;68;p2"/>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69" name="Google Shape;69;p2"/>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0" name="Google Shape;70;p2"/>
          <p:cNvSpPr/>
          <p:nvPr/>
        </p:nvSpPr>
        <p:spPr>
          <a:xfrm rot="5400000">
            <a:off x="1161517" y="1771056"/>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08 Three columns">
  <p:cSld name="CUSTOM_8">
    <p:spTree>
      <p:nvGrpSpPr>
        <p:cNvPr id="1" name="Shape 509"/>
        <p:cNvGrpSpPr/>
        <p:nvPr/>
      </p:nvGrpSpPr>
      <p:grpSpPr>
        <a:xfrm>
          <a:off x="0" y="0"/>
          <a:ext cx="0" cy="0"/>
          <a:chOff x="0" y="0"/>
          <a:chExt cx="0" cy="0"/>
        </a:xfrm>
      </p:grpSpPr>
      <p:sp>
        <p:nvSpPr>
          <p:cNvPr id="510" name="Google Shape;510;p11"/>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11" name="Google Shape;511;p11"/>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2" name="Google Shape;512;p11"/>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3" name="Google Shape;513;p11"/>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14" name="Google Shape;514;p11"/>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15" name="Google Shape;515;p11"/>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16" name="Google Shape;516;p11"/>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517" name="Google Shape;517;p11"/>
          <p:cNvGrpSpPr/>
          <p:nvPr/>
        </p:nvGrpSpPr>
        <p:grpSpPr>
          <a:xfrm>
            <a:off x="980827" y="5442895"/>
            <a:ext cx="3031361" cy="2462487"/>
            <a:chOff x="6452616" y="393649"/>
            <a:chExt cx="2368066" cy="1923668"/>
          </a:xfrm>
        </p:grpSpPr>
        <p:sp>
          <p:nvSpPr>
            <p:cNvPr id="518" name="Google Shape;518;p11"/>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9" name="Google Shape;519;p11"/>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0" name="Google Shape;520;p11"/>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1" name="Google Shape;521;p11"/>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2" name="Google Shape;522;p11"/>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3" name="Google Shape;523;p11"/>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4" name="Google Shape;524;p11"/>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5" name="Google Shape;525;p11"/>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6" name="Google Shape;526;p11"/>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7" name="Google Shape;527;p11"/>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8" name="Google Shape;528;p11"/>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9" name="Google Shape;529;p11"/>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0" name="Google Shape;530;p11"/>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1" name="Google Shape;531;p11"/>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32" name="Google Shape;532;p11"/>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33" name="Google Shape;533;p11"/>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4" name="Google Shape;534;p11"/>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35" name="Google Shape;535;p11"/>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6" name="Google Shape;536;p11"/>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37" name="Google Shape;537;p11"/>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8" name="Google Shape;538;p11"/>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9" name="Google Shape;539;p11"/>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0" name="Google Shape;540;p11"/>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1" name="Google Shape;541;p11"/>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2" name="Google Shape;542;p11"/>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3" name="Google Shape;543;p11"/>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4" name="Google Shape;544;p11"/>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5" name="Google Shape;545;p11"/>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6" name="Google Shape;546;p11"/>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7" name="Google Shape;547;p11"/>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48" name="Google Shape;548;p11"/>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549" name="Google Shape;549;p11"/>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50" name="Google Shape;550;p11"/>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551" name="Google Shape;551;p11"/>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552" name="Google Shape;552;p11"/>
          <p:cNvGrpSpPr/>
          <p:nvPr/>
        </p:nvGrpSpPr>
        <p:grpSpPr>
          <a:xfrm>
            <a:off x="-1819523" y="658945"/>
            <a:ext cx="3031361" cy="2462487"/>
            <a:chOff x="6452616" y="393649"/>
            <a:chExt cx="2368066" cy="1923668"/>
          </a:xfrm>
        </p:grpSpPr>
        <p:sp>
          <p:nvSpPr>
            <p:cNvPr id="553" name="Google Shape;553;p11"/>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4" name="Google Shape;554;p11"/>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5" name="Google Shape;555;p11"/>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6" name="Google Shape;556;p11"/>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7" name="Google Shape;557;p11"/>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8" name="Google Shape;558;p11"/>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9" name="Google Shape;559;p11"/>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0" name="Google Shape;560;p11"/>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1" name="Google Shape;561;p11"/>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2" name="Google Shape;562;p11"/>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3" name="Google Shape;563;p11"/>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4" name="Google Shape;564;p11"/>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5" name="Google Shape;565;p11"/>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6" name="Google Shape;566;p11"/>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67" name="Google Shape;567;p11"/>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68" name="Google Shape;568;p11"/>
          <p:cNvSpPr txBox="1">
            <a:spLocks noGrp="1"/>
          </p:cNvSpPr>
          <p:nvPr>
            <p:ph type="subTitle" idx="1"/>
          </p:nvPr>
        </p:nvSpPr>
        <p:spPr>
          <a:xfrm>
            <a:off x="1217558" y="1996491"/>
            <a:ext cx="9755100" cy="5100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569" name="Google Shape;569;p11"/>
          <p:cNvSpPr txBox="1">
            <a:spLocks noGrp="1"/>
          </p:cNvSpPr>
          <p:nvPr>
            <p:ph type="subTitle" idx="2"/>
          </p:nvPr>
        </p:nvSpPr>
        <p:spPr>
          <a:xfrm>
            <a:off x="1217558" y="3344978"/>
            <a:ext cx="9755100" cy="5100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570" name="Google Shape;570;p11"/>
          <p:cNvSpPr txBox="1">
            <a:spLocks noGrp="1"/>
          </p:cNvSpPr>
          <p:nvPr>
            <p:ph type="subTitle" idx="3"/>
          </p:nvPr>
        </p:nvSpPr>
        <p:spPr>
          <a:xfrm>
            <a:off x="1217558" y="4693465"/>
            <a:ext cx="9755100" cy="5100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571" name="Google Shape;571;p11"/>
          <p:cNvSpPr txBox="1">
            <a:spLocks noGrp="1"/>
          </p:cNvSpPr>
          <p:nvPr>
            <p:ph type="title"/>
          </p:nvPr>
        </p:nvSpPr>
        <p:spPr>
          <a:xfrm>
            <a:off x="1217550" y="1041473"/>
            <a:ext cx="9755100" cy="6414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572" name="Google Shape;572;p11"/>
          <p:cNvSpPr txBox="1">
            <a:spLocks noGrp="1"/>
          </p:cNvSpPr>
          <p:nvPr>
            <p:ph type="body" idx="4"/>
          </p:nvPr>
        </p:nvSpPr>
        <p:spPr>
          <a:xfrm>
            <a:off x="1217550" y="2364472"/>
            <a:ext cx="9755100" cy="7773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
        <p:nvSpPr>
          <p:cNvPr id="573" name="Google Shape;573;p11"/>
          <p:cNvSpPr txBox="1">
            <a:spLocks noGrp="1"/>
          </p:cNvSpPr>
          <p:nvPr>
            <p:ph type="body" idx="5"/>
          </p:nvPr>
        </p:nvSpPr>
        <p:spPr>
          <a:xfrm>
            <a:off x="1217550" y="3703354"/>
            <a:ext cx="9755100" cy="7758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
        <p:nvSpPr>
          <p:cNvPr id="574" name="Google Shape;574;p11"/>
          <p:cNvSpPr txBox="1">
            <a:spLocks noGrp="1"/>
          </p:cNvSpPr>
          <p:nvPr>
            <p:ph type="body" idx="6"/>
          </p:nvPr>
        </p:nvSpPr>
        <p:spPr>
          <a:xfrm>
            <a:off x="1217550" y="5040724"/>
            <a:ext cx="9756900" cy="7758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
        <p:nvSpPr>
          <p:cNvPr id="575" name="Google Shape;575;p11"/>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08 Team">
  <p:cSld name="CUSTOM_8_1">
    <p:spTree>
      <p:nvGrpSpPr>
        <p:cNvPr id="1" name="Shape 576"/>
        <p:cNvGrpSpPr/>
        <p:nvPr/>
      </p:nvGrpSpPr>
      <p:grpSpPr>
        <a:xfrm>
          <a:off x="0" y="0"/>
          <a:ext cx="0" cy="0"/>
          <a:chOff x="0" y="0"/>
          <a:chExt cx="0" cy="0"/>
        </a:xfrm>
      </p:grpSpPr>
      <p:sp>
        <p:nvSpPr>
          <p:cNvPr id="577" name="Google Shape;577;p12"/>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78" name="Google Shape;578;p12"/>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9" name="Google Shape;579;p12"/>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0" name="Google Shape;580;p12"/>
          <p:cNvSpPr/>
          <p:nvPr/>
        </p:nvSpPr>
        <p:spPr>
          <a:xfrm rot="-6809430" flipH="1">
            <a:off x="9127336" y="1066670"/>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81" name="Google Shape;581;p12"/>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82" name="Google Shape;582;p12"/>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583" name="Google Shape;583;p12"/>
          <p:cNvGrpSpPr/>
          <p:nvPr/>
        </p:nvGrpSpPr>
        <p:grpSpPr>
          <a:xfrm>
            <a:off x="980827" y="5442895"/>
            <a:ext cx="3031361" cy="2462487"/>
            <a:chOff x="6452616" y="393649"/>
            <a:chExt cx="2368066" cy="1923668"/>
          </a:xfrm>
        </p:grpSpPr>
        <p:sp>
          <p:nvSpPr>
            <p:cNvPr id="584" name="Google Shape;584;p12"/>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5" name="Google Shape;585;p12"/>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6" name="Google Shape;586;p12"/>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7" name="Google Shape;587;p12"/>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8" name="Google Shape;588;p12"/>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9" name="Google Shape;589;p12"/>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0" name="Google Shape;590;p12"/>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1" name="Google Shape;591;p12"/>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2" name="Google Shape;592;p12"/>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3" name="Google Shape;593;p12"/>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4" name="Google Shape;594;p12"/>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5" name="Google Shape;595;p12"/>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6" name="Google Shape;596;p12"/>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7" name="Google Shape;597;p12"/>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98" name="Google Shape;598;p12"/>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99" name="Google Shape;599;p12"/>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0" name="Google Shape;600;p12"/>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1" name="Google Shape;601;p12"/>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2" name="Google Shape;602;p12"/>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3" name="Google Shape;603;p12"/>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4" name="Google Shape;604;p12"/>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5" name="Google Shape;605;p12"/>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6" name="Google Shape;606;p12"/>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7" name="Google Shape;607;p12"/>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8" name="Google Shape;608;p12"/>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09" name="Google Shape;609;p12"/>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10" name="Google Shape;610;p12"/>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1" name="Google Shape;611;p12"/>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12" name="Google Shape;612;p12"/>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3" name="Google Shape;613;p12"/>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14" name="Google Shape;614;p12"/>
          <p:cNvSpPr/>
          <p:nvPr/>
        </p:nvSpPr>
        <p:spPr>
          <a:xfrm>
            <a:off x="0" y="0"/>
            <a:ext cx="12192000" cy="68580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15" name="Google Shape;615;p12"/>
          <p:cNvSpPr/>
          <p:nvPr/>
        </p:nvSpPr>
        <p:spPr>
          <a:xfrm>
            <a:off x="135150" y="150750"/>
            <a:ext cx="11921700" cy="65565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6" name="Google Shape;616;p12"/>
          <p:cNvGrpSpPr/>
          <p:nvPr/>
        </p:nvGrpSpPr>
        <p:grpSpPr>
          <a:xfrm>
            <a:off x="946963" y="1635425"/>
            <a:ext cx="3177000" cy="4781550"/>
            <a:chOff x="7877700" y="1616563"/>
            <a:chExt cx="3177000" cy="4781550"/>
          </a:xfrm>
        </p:grpSpPr>
        <p:sp>
          <p:nvSpPr>
            <p:cNvPr id="617" name="Google Shape;617;p12"/>
            <p:cNvSpPr/>
            <p:nvPr/>
          </p:nvSpPr>
          <p:spPr>
            <a:xfrm>
              <a:off x="7877700" y="1878225"/>
              <a:ext cx="3177000" cy="4276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18" name="Google Shape;618;p12"/>
            <p:cNvSpPr/>
            <p:nvPr/>
          </p:nvSpPr>
          <p:spPr>
            <a:xfrm>
              <a:off x="7993275" y="1972150"/>
              <a:ext cx="2985300" cy="40887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19" name="Google Shape;619;p12"/>
            <p:cNvPicPr preferRelativeResize="0"/>
            <p:nvPr/>
          </p:nvPicPr>
          <p:blipFill>
            <a:blip r:embed="rId2">
              <a:alphaModFix amt="50000"/>
            </a:blip>
            <a:stretch>
              <a:fillRect/>
            </a:stretch>
          </p:blipFill>
          <p:spPr>
            <a:xfrm rot="10800000">
              <a:off x="7912514" y="6158888"/>
              <a:ext cx="3132799" cy="239225"/>
            </a:xfrm>
            <a:prstGeom prst="rect">
              <a:avLst/>
            </a:prstGeom>
            <a:noFill/>
            <a:ln>
              <a:noFill/>
            </a:ln>
          </p:spPr>
        </p:pic>
        <p:pic>
          <p:nvPicPr>
            <p:cNvPr id="620" name="Google Shape;620;p12"/>
            <p:cNvPicPr preferRelativeResize="0"/>
            <p:nvPr/>
          </p:nvPicPr>
          <p:blipFill>
            <a:blip r:embed="rId2">
              <a:alphaModFix amt="50000"/>
            </a:blip>
            <a:stretch>
              <a:fillRect/>
            </a:stretch>
          </p:blipFill>
          <p:spPr>
            <a:xfrm flipH="1">
              <a:off x="7921437" y="1616562"/>
              <a:ext cx="3097150" cy="257525"/>
            </a:xfrm>
            <a:prstGeom prst="rect">
              <a:avLst/>
            </a:prstGeom>
            <a:noFill/>
            <a:ln>
              <a:noFill/>
            </a:ln>
          </p:spPr>
        </p:pic>
      </p:grpSp>
      <p:grpSp>
        <p:nvGrpSpPr>
          <p:cNvPr id="621" name="Google Shape;621;p12"/>
          <p:cNvGrpSpPr/>
          <p:nvPr/>
        </p:nvGrpSpPr>
        <p:grpSpPr>
          <a:xfrm>
            <a:off x="8068038" y="1635425"/>
            <a:ext cx="3177013" cy="4781550"/>
            <a:chOff x="7877700" y="1616563"/>
            <a:chExt cx="3177013" cy="4781550"/>
          </a:xfrm>
        </p:grpSpPr>
        <p:sp>
          <p:nvSpPr>
            <p:cNvPr id="622" name="Google Shape;622;p12"/>
            <p:cNvSpPr/>
            <p:nvPr/>
          </p:nvSpPr>
          <p:spPr>
            <a:xfrm>
              <a:off x="7877700" y="1878225"/>
              <a:ext cx="3177000" cy="4276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23" name="Google Shape;623;p12"/>
            <p:cNvSpPr/>
            <p:nvPr/>
          </p:nvSpPr>
          <p:spPr>
            <a:xfrm>
              <a:off x="7993275" y="1972150"/>
              <a:ext cx="2985300" cy="40887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4" name="Google Shape;624;p12"/>
            <p:cNvPicPr preferRelativeResize="0"/>
            <p:nvPr/>
          </p:nvPicPr>
          <p:blipFill>
            <a:blip r:embed="rId2">
              <a:alphaModFix amt="50000"/>
            </a:blip>
            <a:stretch>
              <a:fillRect/>
            </a:stretch>
          </p:blipFill>
          <p:spPr>
            <a:xfrm rot="10800000">
              <a:off x="7896013" y="6158888"/>
              <a:ext cx="3114949" cy="239225"/>
            </a:xfrm>
            <a:prstGeom prst="rect">
              <a:avLst/>
            </a:prstGeom>
            <a:noFill/>
            <a:ln>
              <a:noFill/>
            </a:ln>
          </p:spPr>
        </p:pic>
        <p:pic>
          <p:nvPicPr>
            <p:cNvPr id="625" name="Google Shape;625;p12"/>
            <p:cNvPicPr preferRelativeResize="0"/>
            <p:nvPr/>
          </p:nvPicPr>
          <p:blipFill>
            <a:blip r:embed="rId2">
              <a:alphaModFix amt="50000"/>
            </a:blip>
            <a:stretch>
              <a:fillRect/>
            </a:stretch>
          </p:blipFill>
          <p:spPr>
            <a:xfrm flipH="1">
              <a:off x="7877713" y="1616562"/>
              <a:ext cx="3176999" cy="257525"/>
            </a:xfrm>
            <a:prstGeom prst="rect">
              <a:avLst/>
            </a:prstGeom>
            <a:noFill/>
            <a:ln>
              <a:noFill/>
            </a:ln>
          </p:spPr>
        </p:pic>
      </p:grpSp>
      <p:grpSp>
        <p:nvGrpSpPr>
          <p:cNvPr id="626" name="Google Shape;626;p12"/>
          <p:cNvGrpSpPr/>
          <p:nvPr/>
        </p:nvGrpSpPr>
        <p:grpSpPr>
          <a:xfrm>
            <a:off x="4507300" y="1635425"/>
            <a:ext cx="3177400" cy="4781550"/>
            <a:chOff x="7877500" y="1616563"/>
            <a:chExt cx="3177400" cy="4781550"/>
          </a:xfrm>
        </p:grpSpPr>
        <p:sp>
          <p:nvSpPr>
            <p:cNvPr id="627" name="Google Shape;627;p12"/>
            <p:cNvSpPr/>
            <p:nvPr/>
          </p:nvSpPr>
          <p:spPr>
            <a:xfrm>
              <a:off x="7877700" y="1878225"/>
              <a:ext cx="3177000" cy="4276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28" name="Google Shape;628;p12"/>
            <p:cNvSpPr/>
            <p:nvPr/>
          </p:nvSpPr>
          <p:spPr>
            <a:xfrm>
              <a:off x="7993275" y="1972150"/>
              <a:ext cx="2985300" cy="40887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9" name="Google Shape;629;p12"/>
            <p:cNvPicPr preferRelativeResize="0"/>
            <p:nvPr/>
          </p:nvPicPr>
          <p:blipFill>
            <a:blip r:embed="rId2">
              <a:alphaModFix amt="50000"/>
            </a:blip>
            <a:stretch>
              <a:fillRect/>
            </a:stretch>
          </p:blipFill>
          <p:spPr>
            <a:xfrm rot="10800000">
              <a:off x="7877500" y="6158888"/>
              <a:ext cx="3177400" cy="239225"/>
            </a:xfrm>
            <a:prstGeom prst="rect">
              <a:avLst/>
            </a:prstGeom>
            <a:noFill/>
            <a:ln>
              <a:noFill/>
            </a:ln>
          </p:spPr>
        </p:pic>
        <p:pic>
          <p:nvPicPr>
            <p:cNvPr id="630" name="Google Shape;630;p12"/>
            <p:cNvPicPr preferRelativeResize="0"/>
            <p:nvPr/>
          </p:nvPicPr>
          <p:blipFill>
            <a:blip r:embed="rId2">
              <a:alphaModFix amt="50000"/>
            </a:blip>
            <a:stretch>
              <a:fillRect/>
            </a:stretch>
          </p:blipFill>
          <p:spPr>
            <a:xfrm flipH="1">
              <a:off x="7877701" y="1616562"/>
              <a:ext cx="3176999" cy="257525"/>
            </a:xfrm>
            <a:prstGeom prst="rect">
              <a:avLst/>
            </a:prstGeom>
            <a:noFill/>
            <a:ln>
              <a:noFill/>
            </a:ln>
          </p:spPr>
        </p:pic>
      </p:grpSp>
      <p:sp>
        <p:nvSpPr>
          <p:cNvPr id="631" name="Google Shape;631;p12"/>
          <p:cNvSpPr txBox="1">
            <a:spLocks noGrp="1"/>
          </p:cNvSpPr>
          <p:nvPr>
            <p:ph type="subTitle" idx="1"/>
          </p:nvPr>
        </p:nvSpPr>
        <p:spPr>
          <a:xfrm>
            <a:off x="1189052" y="4020675"/>
            <a:ext cx="2658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100"/>
              <a:buNone/>
              <a:defRPr sz="2100" b="1"/>
            </a:lvl1pPr>
            <a:lvl2pPr lvl="1" rtl="0">
              <a:spcBef>
                <a:spcPts val="210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632" name="Google Shape;632;p12"/>
          <p:cNvSpPr txBox="1">
            <a:spLocks noGrp="1"/>
          </p:cNvSpPr>
          <p:nvPr>
            <p:ph type="subTitle" idx="2"/>
          </p:nvPr>
        </p:nvSpPr>
        <p:spPr>
          <a:xfrm>
            <a:off x="4713302" y="4020675"/>
            <a:ext cx="2658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100"/>
              <a:buNone/>
              <a:defRPr sz="2100" b="1"/>
            </a:lvl1pPr>
            <a:lvl2pPr lvl="1" rtl="0">
              <a:spcBef>
                <a:spcPts val="210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633" name="Google Shape;633;p12"/>
          <p:cNvSpPr txBox="1">
            <a:spLocks noGrp="1"/>
          </p:cNvSpPr>
          <p:nvPr>
            <p:ph type="subTitle" idx="3"/>
          </p:nvPr>
        </p:nvSpPr>
        <p:spPr>
          <a:xfrm>
            <a:off x="8237552" y="4020675"/>
            <a:ext cx="26586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100"/>
              <a:buNone/>
              <a:defRPr sz="2100" b="1"/>
            </a:lvl1pPr>
            <a:lvl2pPr lvl="1" rtl="0">
              <a:spcBef>
                <a:spcPts val="210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634" name="Google Shape;634;p12"/>
          <p:cNvSpPr txBox="1">
            <a:spLocks noGrp="1"/>
          </p:cNvSpPr>
          <p:nvPr>
            <p:ph type="title"/>
          </p:nvPr>
        </p:nvSpPr>
        <p:spPr>
          <a:xfrm>
            <a:off x="1189050" y="669575"/>
            <a:ext cx="9707400" cy="7635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635" name="Google Shape;635;p12"/>
          <p:cNvSpPr txBox="1">
            <a:spLocks noGrp="1"/>
          </p:cNvSpPr>
          <p:nvPr>
            <p:ph type="body" idx="4"/>
          </p:nvPr>
        </p:nvSpPr>
        <p:spPr>
          <a:xfrm>
            <a:off x="1189050" y="4458625"/>
            <a:ext cx="2658900" cy="925200"/>
          </a:xfrm>
          <a:prstGeom prst="rect">
            <a:avLst/>
          </a:prstGeom>
        </p:spPr>
        <p:txBody>
          <a:bodyPr spcFirstLastPara="1" wrap="square" lIns="121900" tIns="121900" rIns="121900" bIns="121900" anchor="t" anchorCtr="0">
            <a:noAutofit/>
          </a:bodyPr>
          <a:lstStyle>
            <a:lvl1pPr marL="457200" lvl="0" indent="-336550" rtl="0">
              <a:spcBef>
                <a:spcPts val="0"/>
              </a:spcBef>
              <a:spcAft>
                <a:spcPts val="0"/>
              </a:spcAft>
              <a:buSzPts val="1700"/>
              <a:buChar char="●"/>
              <a:defRPr sz="1700"/>
            </a:lvl1pPr>
            <a:lvl2pPr marL="914400" lvl="1" indent="-336550" rtl="0">
              <a:spcBef>
                <a:spcPts val="210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sp>
        <p:nvSpPr>
          <p:cNvPr id="636" name="Google Shape;636;p12"/>
          <p:cNvSpPr txBox="1">
            <a:spLocks noGrp="1"/>
          </p:cNvSpPr>
          <p:nvPr>
            <p:ph type="body" idx="5"/>
          </p:nvPr>
        </p:nvSpPr>
        <p:spPr>
          <a:xfrm>
            <a:off x="4713300" y="4447196"/>
            <a:ext cx="2658900" cy="923400"/>
          </a:xfrm>
          <a:prstGeom prst="rect">
            <a:avLst/>
          </a:prstGeom>
        </p:spPr>
        <p:txBody>
          <a:bodyPr spcFirstLastPara="1" wrap="square" lIns="121900" tIns="121900" rIns="121900" bIns="121900" anchor="t" anchorCtr="0">
            <a:noAutofit/>
          </a:bodyPr>
          <a:lstStyle>
            <a:lvl1pPr marL="457200" lvl="0" indent="-336550" rtl="0">
              <a:spcBef>
                <a:spcPts val="0"/>
              </a:spcBef>
              <a:spcAft>
                <a:spcPts val="0"/>
              </a:spcAft>
              <a:buSzPts val="1700"/>
              <a:buChar char="●"/>
              <a:defRPr sz="1700"/>
            </a:lvl1pPr>
            <a:lvl2pPr marL="914400" lvl="1" indent="-336550" rtl="0">
              <a:spcBef>
                <a:spcPts val="210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sp>
        <p:nvSpPr>
          <p:cNvPr id="637" name="Google Shape;637;p12"/>
          <p:cNvSpPr txBox="1">
            <a:spLocks noGrp="1"/>
          </p:cNvSpPr>
          <p:nvPr>
            <p:ph type="body" idx="6"/>
          </p:nvPr>
        </p:nvSpPr>
        <p:spPr>
          <a:xfrm>
            <a:off x="8237550" y="4433967"/>
            <a:ext cx="2658900" cy="923400"/>
          </a:xfrm>
          <a:prstGeom prst="rect">
            <a:avLst/>
          </a:prstGeom>
        </p:spPr>
        <p:txBody>
          <a:bodyPr spcFirstLastPara="1" wrap="square" lIns="121900" tIns="121900" rIns="121900" bIns="121900" anchor="t" anchorCtr="0">
            <a:noAutofit/>
          </a:bodyPr>
          <a:lstStyle>
            <a:lvl1pPr marL="457200" lvl="0" indent="-336550" rtl="0">
              <a:spcBef>
                <a:spcPts val="0"/>
              </a:spcBef>
              <a:spcAft>
                <a:spcPts val="0"/>
              </a:spcAft>
              <a:buSzPts val="1700"/>
              <a:buChar char="●"/>
              <a:defRPr sz="1700"/>
            </a:lvl1pPr>
            <a:lvl2pPr marL="914400" lvl="1" indent="-336550" rtl="0">
              <a:spcBef>
                <a:spcPts val="210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grpSp>
        <p:nvGrpSpPr>
          <p:cNvPr id="638" name="Google Shape;638;p12"/>
          <p:cNvGrpSpPr/>
          <p:nvPr/>
        </p:nvGrpSpPr>
        <p:grpSpPr>
          <a:xfrm>
            <a:off x="-1819523" y="658945"/>
            <a:ext cx="3031361" cy="2462487"/>
            <a:chOff x="6452616" y="393649"/>
            <a:chExt cx="2368066" cy="1923668"/>
          </a:xfrm>
        </p:grpSpPr>
        <p:sp>
          <p:nvSpPr>
            <p:cNvPr id="639" name="Google Shape;639;p12"/>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0" name="Google Shape;640;p12"/>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1" name="Google Shape;641;p12"/>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2" name="Google Shape;642;p12"/>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3" name="Google Shape;643;p12"/>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4" name="Google Shape;644;p12"/>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5" name="Google Shape;645;p12"/>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6" name="Google Shape;646;p12"/>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7" name="Google Shape;647;p12"/>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8" name="Google Shape;648;p12"/>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9" name="Google Shape;649;p12"/>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0" name="Google Shape;650;p12"/>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1" name="Google Shape;651;p12"/>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2" name="Google Shape;652;p12"/>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653" name="Google Shape;653;p12"/>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654" name="Google Shape;654;p12"/>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655" name="Google Shape;655;p12"/>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656" name="Google Shape;656;p12"/>
          <p:cNvSpPr/>
          <p:nvPr/>
        </p:nvSpPr>
        <p:spPr>
          <a:xfrm rot="5400000">
            <a:off x="-179133" y="608733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10 Text and Image">
  <p:cSld name="CUSTOM_9">
    <p:spTree>
      <p:nvGrpSpPr>
        <p:cNvPr id="1" name="Shape 657"/>
        <p:cNvGrpSpPr/>
        <p:nvPr/>
      </p:nvGrpSpPr>
      <p:grpSpPr>
        <a:xfrm>
          <a:off x="0" y="0"/>
          <a:ext cx="0" cy="0"/>
          <a:chOff x="0" y="0"/>
          <a:chExt cx="0" cy="0"/>
        </a:xfrm>
      </p:grpSpPr>
      <p:sp>
        <p:nvSpPr>
          <p:cNvPr id="658" name="Google Shape;658;p13"/>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59" name="Google Shape;659;p13"/>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0" name="Google Shape;660;p13"/>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1" name="Google Shape;661;p13"/>
          <p:cNvSpPr/>
          <p:nvPr/>
        </p:nvSpPr>
        <p:spPr>
          <a:xfrm rot="-6809430" flipH="1">
            <a:off x="9127336" y="1066670"/>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62" name="Google Shape;662;p13"/>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663" name="Google Shape;663;p13"/>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664" name="Google Shape;664;p13"/>
          <p:cNvGrpSpPr/>
          <p:nvPr/>
        </p:nvGrpSpPr>
        <p:grpSpPr>
          <a:xfrm>
            <a:off x="980827" y="5442895"/>
            <a:ext cx="3031361" cy="2462487"/>
            <a:chOff x="6452616" y="393649"/>
            <a:chExt cx="2368066" cy="1923668"/>
          </a:xfrm>
        </p:grpSpPr>
        <p:sp>
          <p:nvSpPr>
            <p:cNvPr id="665" name="Google Shape;665;p13"/>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6" name="Google Shape;666;p13"/>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7" name="Google Shape;667;p13"/>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8" name="Google Shape;668;p13"/>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9" name="Google Shape;669;p13"/>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0" name="Google Shape;670;p13"/>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1" name="Google Shape;671;p13"/>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2" name="Google Shape;672;p13"/>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3" name="Google Shape;673;p13"/>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4" name="Google Shape;674;p13"/>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5" name="Google Shape;675;p13"/>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6" name="Google Shape;676;p13"/>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7" name="Google Shape;677;p13"/>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8" name="Google Shape;678;p13"/>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679" name="Google Shape;679;p13"/>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80" name="Google Shape;680;p13"/>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1" name="Google Shape;681;p13"/>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82" name="Google Shape;682;p13"/>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3" name="Google Shape;683;p13"/>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84" name="Google Shape;684;p13"/>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5" name="Google Shape;685;p13"/>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6" name="Google Shape;686;p13"/>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7" name="Google Shape;687;p13"/>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88" name="Google Shape;688;p13"/>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9" name="Google Shape;689;p13"/>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90" name="Google Shape;690;p13"/>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91" name="Google Shape;691;p13"/>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2" name="Google Shape;692;p13"/>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93" name="Google Shape;693;p13"/>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4" name="Google Shape;694;p13"/>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95" name="Google Shape;695;p13"/>
          <p:cNvSpPr/>
          <p:nvPr/>
        </p:nvSpPr>
        <p:spPr>
          <a:xfrm>
            <a:off x="0" y="0"/>
            <a:ext cx="12192000" cy="68580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96" name="Google Shape;696;p13"/>
          <p:cNvSpPr/>
          <p:nvPr/>
        </p:nvSpPr>
        <p:spPr>
          <a:xfrm>
            <a:off x="135150" y="150750"/>
            <a:ext cx="11921700" cy="65565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7" name="Google Shape;697;p13"/>
          <p:cNvGrpSpPr/>
          <p:nvPr/>
        </p:nvGrpSpPr>
        <p:grpSpPr>
          <a:xfrm>
            <a:off x="-1819523" y="658945"/>
            <a:ext cx="3031361" cy="2462487"/>
            <a:chOff x="6452616" y="393649"/>
            <a:chExt cx="2368066" cy="1923668"/>
          </a:xfrm>
        </p:grpSpPr>
        <p:sp>
          <p:nvSpPr>
            <p:cNvPr id="698" name="Google Shape;698;p13"/>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9" name="Google Shape;699;p13"/>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0" name="Google Shape;700;p13"/>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1" name="Google Shape;701;p13"/>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2" name="Google Shape;702;p13"/>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3" name="Google Shape;703;p13"/>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4" name="Google Shape;704;p13"/>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5" name="Google Shape;705;p13"/>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6" name="Google Shape;706;p13"/>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7" name="Google Shape;707;p13"/>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8" name="Google Shape;708;p13"/>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9" name="Google Shape;709;p13"/>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0" name="Google Shape;710;p13"/>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1" name="Google Shape;711;p13"/>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12" name="Google Shape;712;p13"/>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13" name="Google Shape;713;p13"/>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14" name="Google Shape;714;p13"/>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15" name="Google Shape;715;p13"/>
          <p:cNvSpPr txBox="1">
            <a:spLocks noGrp="1"/>
          </p:cNvSpPr>
          <p:nvPr>
            <p:ph type="title"/>
          </p:nvPr>
        </p:nvSpPr>
        <p:spPr>
          <a:xfrm>
            <a:off x="1478075" y="1803200"/>
            <a:ext cx="4458300" cy="2377200"/>
          </a:xfrm>
          <a:prstGeom prst="rect">
            <a:avLst/>
          </a:prstGeom>
        </p:spPr>
        <p:txBody>
          <a:bodyPr spcFirstLastPara="1" wrap="square" lIns="121900" tIns="121900" rIns="121900" bIns="121900" anchor="ctr" anchorCtr="0">
            <a:noAutofit/>
          </a:bodyPr>
          <a:lstStyle>
            <a:lvl1pPr lvl="0" rtl="0">
              <a:spcBef>
                <a:spcPts val="0"/>
              </a:spcBef>
              <a:spcAft>
                <a:spcPts val="0"/>
              </a:spcAft>
              <a:buSzPts val="6000"/>
              <a:buNone/>
              <a:defRPr sz="6000"/>
            </a:lvl1pPr>
            <a:lvl2pPr lvl="1" rtl="0">
              <a:spcBef>
                <a:spcPts val="0"/>
              </a:spcBef>
              <a:spcAft>
                <a:spcPts val="0"/>
              </a:spcAft>
              <a:buSzPts val="15000"/>
              <a:buNone/>
              <a:defRPr sz="15000"/>
            </a:lvl2pPr>
            <a:lvl3pPr lvl="2" rtl="0">
              <a:spcBef>
                <a:spcPts val="0"/>
              </a:spcBef>
              <a:spcAft>
                <a:spcPts val="0"/>
              </a:spcAft>
              <a:buSzPts val="15000"/>
              <a:buNone/>
              <a:defRPr sz="15000"/>
            </a:lvl3pPr>
            <a:lvl4pPr lvl="3" rtl="0">
              <a:spcBef>
                <a:spcPts val="0"/>
              </a:spcBef>
              <a:spcAft>
                <a:spcPts val="0"/>
              </a:spcAft>
              <a:buSzPts val="15000"/>
              <a:buNone/>
              <a:defRPr sz="15000"/>
            </a:lvl4pPr>
            <a:lvl5pPr lvl="4" rtl="0">
              <a:spcBef>
                <a:spcPts val="0"/>
              </a:spcBef>
              <a:spcAft>
                <a:spcPts val="0"/>
              </a:spcAft>
              <a:buSzPts val="15000"/>
              <a:buNone/>
              <a:defRPr sz="15000"/>
            </a:lvl5pPr>
            <a:lvl6pPr lvl="5" rtl="0">
              <a:spcBef>
                <a:spcPts val="0"/>
              </a:spcBef>
              <a:spcAft>
                <a:spcPts val="0"/>
              </a:spcAft>
              <a:buSzPts val="15000"/>
              <a:buNone/>
              <a:defRPr sz="15000"/>
            </a:lvl6pPr>
            <a:lvl7pPr lvl="6" rtl="0">
              <a:spcBef>
                <a:spcPts val="0"/>
              </a:spcBef>
              <a:spcAft>
                <a:spcPts val="0"/>
              </a:spcAft>
              <a:buSzPts val="15000"/>
              <a:buNone/>
              <a:defRPr sz="15000"/>
            </a:lvl7pPr>
            <a:lvl8pPr lvl="7" rtl="0">
              <a:spcBef>
                <a:spcPts val="0"/>
              </a:spcBef>
              <a:spcAft>
                <a:spcPts val="0"/>
              </a:spcAft>
              <a:buSzPts val="15000"/>
              <a:buNone/>
              <a:defRPr sz="15000"/>
            </a:lvl8pPr>
            <a:lvl9pPr lvl="8" rtl="0">
              <a:spcBef>
                <a:spcPts val="0"/>
              </a:spcBef>
              <a:spcAft>
                <a:spcPts val="0"/>
              </a:spcAft>
              <a:buSzPts val="15000"/>
              <a:buNone/>
              <a:defRPr sz="15000"/>
            </a:lvl9pPr>
          </a:lstStyle>
          <a:p>
            <a:endParaRPr/>
          </a:p>
        </p:txBody>
      </p:sp>
      <p:sp>
        <p:nvSpPr>
          <p:cNvPr id="716" name="Google Shape;716;p13"/>
          <p:cNvSpPr txBox="1">
            <a:spLocks noGrp="1"/>
          </p:cNvSpPr>
          <p:nvPr>
            <p:ph type="subTitle" idx="1"/>
          </p:nvPr>
        </p:nvSpPr>
        <p:spPr>
          <a:xfrm>
            <a:off x="1478075" y="4420175"/>
            <a:ext cx="4458300" cy="717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a:lvl1pPr>
            <a:lvl2pPr lvl="1" rtl="0">
              <a:spcBef>
                <a:spcPts val="2100"/>
              </a:spcBef>
              <a:spcAft>
                <a:spcPts val="0"/>
              </a:spcAft>
              <a:buSzPts val="1800"/>
              <a:buNone/>
              <a:defRPr sz="1800"/>
            </a:lvl2pPr>
            <a:lvl3pPr lvl="2" rtl="0">
              <a:spcBef>
                <a:spcPts val="2100"/>
              </a:spcBef>
              <a:spcAft>
                <a:spcPts val="0"/>
              </a:spcAft>
              <a:buSzPts val="1800"/>
              <a:buNone/>
              <a:defRPr sz="1800"/>
            </a:lvl3pPr>
            <a:lvl4pPr lvl="3" rtl="0">
              <a:spcBef>
                <a:spcPts val="2100"/>
              </a:spcBef>
              <a:spcAft>
                <a:spcPts val="0"/>
              </a:spcAft>
              <a:buSzPts val="1800"/>
              <a:buNone/>
              <a:defRPr sz="1800"/>
            </a:lvl4pPr>
            <a:lvl5pPr lvl="4" rtl="0">
              <a:spcBef>
                <a:spcPts val="2100"/>
              </a:spcBef>
              <a:spcAft>
                <a:spcPts val="0"/>
              </a:spcAft>
              <a:buSzPts val="1800"/>
              <a:buNone/>
              <a:defRPr sz="1800"/>
            </a:lvl5pPr>
            <a:lvl6pPr lvl="5" rtl="0">
              <a:spcBef>
                <a:spcPts val="2100"/>
              </a:spcBef>
              <a:spcAft>
                <a:spcPts val="0"/>
              </a:spcAft>
              <a:buSzPts val="1800"/>
              <a:buNone/>
              <a:defRPr sz="1800"/>
            </a:lvl6pPr>
            <a:lvl7pPr lvl="6" rtl="0">
              <a:spcBef>
                <a:spcPts val="2100"/>
              </a:spcBef>
              <a:spcAft>
                <a:spcPts val="0"/>
              </a:spcAft>
              <a:buSzPts val="1800"/>
              <a:buNone/>
              <a:defRPr sz="1800"/>
            </a:lvl7pPr>
            <a:lvl8pPr lvl="7" rtl="0">
              <a:spcBef>
                <a:spcPts val="2100"/>
              </a:spcBef>
              <a:spcAft>
                <a:spcPts val="0"/>
              </a:spcAft>
              <a:buSzPts val="1800"/>
              <a:buNone/>
              <a:defRPr sz="1800"/>
            </a:lvl8pPr>
            <a:lvl9pPr lvl="8" rtl="0">
              <a:spcBef>
                <a:spcPts val="2100"/>
              </a:spcBef>
              <a:spcAft>
                <a:spcPts val="2100"/>
              </a:spcAft>
              <a:buSzPts val="1800"/>
              <a:buNone/>
              <a:defRPr sz="1800"/>
            </a:lvl9pPr>
          </a:lstStyle>
          <a:p>
            <a:endParaRPr/>
          </a:p>
        </p:txBody>
      </p:sp>
      <p:sp>
        <p:nvSpPr>
          <p:cNvPr id="717" name="Google Shape;717;p13"/>
          <p:cNvSpPr/>
          <p:nvPr/>
        </p:nvSpPr>
        <p:spPr>
          <a:xfrm rot="5400000">
            <a:off x="-179133" y="608733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012 Percentages">
  <p:cSld name="CUSTOM_11">
    <p:spTree>
      <p:nvGrpSpPr>
        <p:cNvPr id="1" name="Shape 718"/>
        <p:cNvGrpSpPr/>
        <p:nvPr/>
      </p:nvGrpSpPr>
      <p:grpSpPr>
        <a:xfrm>
          <a:off x="0" y="0"/>
          <a:ext cx="0" cy="0"/>
          <a:chOff x="0" y="0"/>
          <a:chExt cx="0" cy="0"/>
        </a:xfrm>
      </p:grpSpPr>
      <p:sp>
        <p:nvSpPr>
          <p:cNvPr id="719" name="Google Shape;719;p14"/>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20" name="Google Shape;720;p14"/>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1" name="Google Shape;721;p14"/>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22" name="Google Shape;722;p14"/>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23" name="Google Shape;723;p14"/>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724" name="Google Shape;724;p14"/>
          <p:cNvGrpSpPr/>
          <p:nvPr/>
        </p:nvGrpSpPr>
        <p:grpSpPr>
          <a:xfrm>
            <a:off x="980827" y="5442895"/>
            <a:ext cx="3031361" cy="2462487"/>
            <a:chOff x="6452616" y="393649"/>
            <a:chExt cx="2368066" cy="1923668"/>
          </a:xfrm>
        </p:grpSpPr>
        <p:sp>
          <p:nvSpPr>
            <p:cNvPr id="725" name="Google Shape;725;p14"/>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6" name="Google Shape;726;p14"/>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7" name="Google Shape;727;p14"/>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8" name="Google Shape;728;p14"/>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9" name="Google Shape;729;p14"/>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0" name="Google Shape;730;p14"/>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1" name="Google Shape;731;p14"/>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2" name="Google Shape;732;p14"/>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3" name="Google Shape;733;p14"/>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4" name="Google Shape;734;p14"/>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5" name="Google Shape;735;p14"/>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6" name="Google Shape;736;p14"/>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7" name="Google Shape;737;p14"/>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8" name="Google Shape;738;p14"/>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39" name="Google Shape;739;p14"/>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0" name="Google Shape;740;p14"/>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1" name="Google Shape;741;p14"/>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2" name="Google Shape;742;p14"/>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3" name="Google Shape;743;p14"/>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4" name="Google Shape;744;p14"/>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5" name="Google Shape;745;p14"/>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6" name="Google Shape;746;p14"/>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7" name="Google Shape;747;p14"/>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8" name="Google Shape;748;p14"/>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9" name="Google Shape;749;p14"/>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50" name="Google Shape;750;p14"/>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51" name="Google Shape;751;p14"/>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2" name="Google Shape;752;p14"/>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3" name="Google Shape;753;p14"/>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54" name="Google Shape;754;p14"/>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5" name="Google Shape;755;p14"/>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56" name="Google Shape;756;p14"/>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57" name="Google Shape;757;p14"/>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58" name="Google Shape;758;p14"/>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759" name="Google Shape;759;p14"/>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760" name="Google Shape;760;p14"/>
          <p:cNvGrpSpPr/>
          <p:nvPr/>
        </p:nvGrpSpPr>
        <p:grpSpPr>
          <a:xfrm>
            <a:off x="-1819523" y="658945"/>
            <a:ext cx="3031361" cy="2462487"/>
            <a:chOff x="6452616" y="393649"/>
            <a:chExt cx="2368066" cy="1923668"/>
          </a:xfrm>
        </p:grpSpPr>
        <p:sp>
          <p:nvSpPr>
            <p:cNvPr id="761" name="Google Shape;761;p14"/>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2" name="Google Shape;762;p14"/>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3" name="Google Shape;763;p14"/>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4" name="Google Shape;764;p14"/>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5" name="Google Shape;765;p14"/>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6" name="Google Shape;766;p14"/>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7" name="Google Shape;767;p14"/>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8" name="Google Shape;768;p14"/>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9" name="Google Shape;769;p14"/>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0" name="Google Shape;770;p14"/>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1" name="Google Shape;771;p14"/>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2" name="Google Shape;772;p14"/>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3" name="Google Shape;773;p14"/>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4" name="Google Shape;774;p14"/>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75" name="Google Shape;775;p14"/>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76" name="Google Shape;776;p14"/>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77" name="Google Shape;777;p14"/>
          <p:cNvSpPr txBox="1">
            <a:spLocks noGrp="1"/>
          </p:cNvSpPr>
          <p:nvPr>
            <p:ph type="title" hasCustomPrompt="1"/>
          </p:nvPr>
        </p:nvSpPr>
        <p:spPr>
          <a:xfrm>
            <a:off x="1326260" y="2802818"/>
            <a:ext cx="2662800" cy="11886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7000"/>
              <a:buNone/>
              <a:defRPr sz="7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778" name="Google Shape;778;p14"/>
          <p:cNvSpPr txBox="1">
            <a:spLocks noGrp="1"/>
          </p:cNvSpPr>
          <p:nvPr>
            <p:ph type="title" idx="2"/>
          </p:nvPr>
        </p:nvSpPr>
        <p:spPr>
          <a:xfrm>
            <a:off x="1257450" y="1355375"/>
            <a:ext cx="9677100" cy="7635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2pPr>
            <a:lvl3pPr lvl="2"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3pPr>
            <a:lvl4pPr lvl="3"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4pPr>
            <a:lvl5pPr lvl="4"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5pPr>
            <a:lvl6pPr lvl="5"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6pPr>
            <a:lvl7pPr lvl="6"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7pPr>
            <a:lvl8pPr lvl="7"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8pPr>
            <a:lvl9pPr lvl="8" algn="ctr"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9pPr>
          </a:lstStyle>
          <a:p>
            <a:endParaRPr/>
          </a:p>
        </p:txBody>
      </p:sp>
      <p:sp>
        <p:nvSpPr>
          <p:cNvPr id="779" name="Google Shape;779;p14"/>
          <p:cNvSpPr txBox="1">
            <a:spLocks noGrp="1"/>
          </p:cNvSpPr>
          <p:nvPr>
            <p:ph type="title" idx="3" hasCustomPrompt="1"/>
          </p:nvPr>
        </p:nvSpPr>
        <p:spPr>
          <a:xfrm>
            <a:off x="4759468" y="2802818"/>
            <a:ext cx="2662800" cy="11886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7000"/>
              <a:buNone/>
              <a:defRPr sz="7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780" name="Google Shape;780;p14"/>
          <p:cNvSpPr txBox="1">
            <a:spLocks noGrp="1"/>
          </p:cNvSpPr>
          <p:nvPr>
            <p:ph type="title" idx="4" hasCustomPrompt="1"/>
          </p:nvPr>
        </p:nvSpPr>
        <p:spPr>
          <a:xfrm>
            <a:off x="8202979" y="2802818"/>
            <a:ext cx="2662800" cy="11886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7000"/>
              <a:buNone/>
              <a:defRPr sz="7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781" name="Google Shape;781;p14"/>
          <p:cNvSpPr txBox="1">
            <a:spLocks noGrp="1"/>
          </p:cNvSpPr>
          <p:nvPr>
            <p:ph type="body" idx="1"/>
          </p:nvPr>
        </p:nvSpPr>
        <p:spPr>
          <a:xfrm>
            <a:off x="8202972" y="4044397"/>
            <a:ext cx="2662800" cy="925200"/>
          </a:xfrm>
          <a:prstGeom prst="rect">
            <a:avLst/>
          </a:prstGeom>
        </p:spPr>
        <p:txBody>
          <a:bodyPr spcFirstLastPara="1" wrap="square" lIns="121900" tIns="121900" rIns="121900" bIns="121900" anchor="t" anchorCtr="0">
            <a:noAutofit/>
          </a:bodyPr>
          <a:lstStyle>
            <a:lvl1pPr marL="457200" lvl="0" indent="-368300" algn="ctr">
              <a:lnSpc>
                <a:spcPct val="100000"/>
              </a:lnSpc>
              <a:spcBef>
                <a:spcPts val="0"/>
              </a:spcBef>
              <a:spcAft>
                <a:spcPts val="0"/>
              </a:spcAft>
              <a:buSzPts val="2200"/>
              <a:buChar char="●"/>
              <a:defRPr sz="2200"/>
            </a:lvl1pPr>
            <a:lvl2pPr marL="914400" lvl="1" indent="-368300" algn="ctr">
              <a:lnSpc>
                <a:spcPct val="100000"/>
              </a:lnSpc>
              <a:spcBef>
                <a:spcPts val="0"/>
              </a:spcBef>
              <a:spcAft>
                <a:spcPts val="0"/>
              </a:spcAft>
              <a:buSzPts val="2200"/>
              <a:buChar char="○"/>
              <a:defRPr sz="2200"/>
            </a:lvl2pPr>
            <a:lvl3pPr marL="1371600" lvl="2" indent="-368300" algn="ctr">
              <a:lnSpc>
                <a:spcPct val="100000"/>
              </a:lnSpc>
              <a:spcBef>
                <a:spcPts val="0"/>
              </a:spcBef>
              <a:spcAft>
                <a:spcPts val="0"/>
              </a:spcAft>
              <a:buSzPts val="2200"/>
              <a:buChar char="■"/>
              <a:defRPr sz="2200"/>
            </a:lvl3pPr>
            <a:lvl4pPr marL="1828800" lvl="3" indent="-368300" algn="ctr">
              <a:lnSpc>
                <a:spcPct val="100000"/>
              </a:lnSpc>
              <a:spcBef>
                <a:spcPts val="0"/>
              </a:spcBef>
              <a:spcAft>
                <a:spcPts val="0"/>
              </a:spcAft>
              <a:buSzPts val="2200"/>
              <a:buChar char="●"/>
              <a:defRPr sz="2200"/>
            </a:lvl4pPr>
            <a:lvl5pPr marL="2286000" lvl="4" indent="-368300" algn="ctr">
              <a:lnSpc>
                <a:spcPct val="100000"/>
              </a:lnSpc>
              <a:spcBef>
                <a:spcPts val="0"/>
              </a:spcBef>
              <a:spcAft>
                <a:spcPts val="0"/>
              </a:spcAft>
              <a:buSzPts val="2200"/>
              <a:buChar char="○"/>
              <a:defRPr sz="2200"/>
            </a:lvl5pPr>
            <a:lvl6pPr marL="2743200" lvl="5" indent="-368300" algn="ctr">
              <a:lnSpc>
                <a:spcPct val="100000"/>
              </a:lnSpc>
              <a:spcBef>
                <a:spcPts val="0"/>
              </a:spcBef>
              <a:spcAft>
                <a:spcPts val="0"/>
              </a:spcAft>
              <a:buSzPts val="2200"/>
              <a:buChar char="■"/>
              <a:defRPr sz="2200"/>
            </a:lvl6pPr>
            <a:lvl7pPr marL="3200400" lvl="6" indent="-368300" algn="ctr">
              <a:lnSpc>
                <a:spcPct val="100000"/>
              </a:lnSpc>
              <a:spcBef>
                <a:spcPts val="0"/>
              </a:spcBef>
              <a:spcAft>
                <a:spcPts val="0"/>
              </a:spcAft>
              <a:buSzPts val="2200"/>
              <a:buChar char="●"/>
              <a:defRPr sz="2200"/>
            </a:lvl7pPr>
            <a:lvl8pPr marL="3657600" lvl="7" indent="-368300" algn="ctr">
              <a:lnSpc>
                <a:spcPct val="100000"/>
              </a:lnSpc>
              <a:spcBef>
                <a:spcPts val="0"/>
              </a:spcBef>
              <a:spcAft>
                <a:spcPts val="0"/>
              </a:spcAft>
              <a:buSzPts val="2200"/>
              <a:buChar char="○"/>
              <a:defRPr sz="2200"/>
            </a:lvl8pPr>
            <a:lvl9pPr marL="4114800" lvl="8" indent="-368300" algn="ctr">
              <a:lnSpc>
                <a:spcPct val="100000"/>
              </a:lnSpc>
              <a:spcBef>
                <a:spcPts val="0"/>
              </a:spcBef>
              <a:spcAft>
                <a:spcPts val="0"/>
              </a:spcAft>
              <a:buSzPts val="2200"/>
              <a:buChar char="■"/>
              <a:defRPr sz="2200"/>
            </a:lvl9pPr>
          </a:lstStyle>
          <a:p>
            <a:endParaRPr/>
          </a:p>
        </p:txBody>
      </p:sp>
      <p:sp>
        <p:nvSpPr>
          <p:cNvPr id="782" name="Google Shape;782;p14"/>
          <p:cNvSpPr txBox="1">
            <a:spLocks noGrp="1"/>
          </p:cNvSpPr>
          <p:nvPr>
            <p:ph type="body" idx="5"/>
          </p:nvPr>
        </p:nvSpPr>
        <p:spPr>
          <a:xfrm>
            <a:off x="4759476" y="4033247"/>
            <a:ext cx="2662800" cy="925200"/>
          </a:xfrm>
          <a:prstGeom prst="rect">
            <a:avLst/>
          </a:prstGeom>
        </p:spPr>
        <p:txBody>
          <a:bodyPr spcFirstLastPara="1" wrap="square" lIns="121900" tIns="121900" rIns="121900" bIns="121900" anchor="t" anchorCtr="0">
            <a:noAutofit/>
          </a:bodyPr>
          <a:lstStyle>
            <a:lvl1pPr marL="457200" lvl="0" indent="-368300" algn="ctr" rtl="0">
              <a:lnSpc>
                <a:spcPct val="100000"/>
              </a:lnSpc>
              <a:spcBef>
                <a:spcPts val="0"/>
              </a:spcBef>
              <a:spcAft>
                <a:spcPts val="0"/>
              </a:spcAft>
              <a:buSzPts val="2200"/>
              <a:buChar char="●"/>
              <a:defRPr sz="2200"/>
            </a:lvl1pPr>
            <a:lvl2pPr marL="914400" lvl="1" indent="-368300" algn="ctr" rtl="0">
              <a:lnSpc>
                <a:spcPct val="100000"/>
              </a:lnSpc>
              <a:spcBef>
                <a:spcPts val="0"/>
              </a:spcBef>
              <a:spcAft>
                <a:spcPts val="0"/>
              </a:spcAft>
              <a:buSzPts val="2200"/>
              <a:buChar char="○"/>
              <a:defRPr sz="2200"/>
            </a:lvl2pPr>
            <a:lvl3pPr marL="1371600" lvl="2" indent="-368300" algn="ctr" rtl="0">
              <a:lnSpc>
                <a:spcPct val="100000"/>
              </a:lnSpc>
              <a:spcBef>
                <a:spcPts val="0"/>
              </a:spcBef>
              <a:spcAft>
                <a:spcPts val="0"/>
              </a:spcAft>
              <a:buSzPts val="2200"/>
              <a:buChar char="■"/>
              <a:defRPr sz="2200"/>
            </a:lvl3pPr>
            <a:lvl4pPr marL="1828800" lvl="3" indent="-368300" algn="ctr" rtl="0">
              <a:lnSpc>
                <a:spcPct val="100000"/>
              </a:lnSpc>
              <a:spcBef>
                <a:spcPts val="0"/>
              </a:spcBef>
              <a:spcAft>
                <a:spcPts val="0"/>
              </a:spcAft>
              <a:buSzPts val="2200"/>
              <a:buChar char="●"/>
              <a:defRPr sz="2200"/>
            </a:lvl4pPr>
            <a:lvl5pPr marL="2286000" lvl="4" indent="-368300" algn="ctr" rtl="0">
              <a:lnSpc>
                <a:spcPct val="100000"/>
              </a:lnSpc>
              <a:spcBef>
                <a:spcPts val="0"/>
              </a:spcBef>
              <a:spcAft>
                <a:spcPts val="0"/>
              </a:spcAft>
              <a:buSzPts val="2200"/>
              <a:buChar char="○"/>
              <a:defRPr sz="2200"/>
            </a:lvl5pPr>
            <a:lvl6pPr marL="2743200" lvl="5" indent="-368300" algn="ctr" rtl="0">
              <a:lnSpc>
                <a:spcPct val="100000"/>
              </a:lnSpc>
              <a:spcBef>
                <a:spcPts val="0"/>
              </a:spcBef>
              <a:spcAft>
                <a:spcPts val="0"/>
              </a:spcAft>
              <a:buSzPts val="2200"/>
              <a:buChar char="■"/>
              <a:defRPr sz="2200"/>
            </a:lvl6pPr>
            <a:lvl7pPr marL="3200400" lvl="6" indent="-368300" algn="ctr" rtl="0">
              <a:lnSpc>
                <a:spcPct val="100000"/>
              </a:lnSpc>
              <a:spcBef>
                <a:spcPts val="0"/>
              </a:spcBef>
              <a:spcAft>
                <a:spcPts val="0"/>
              </a:spcAft>
              <a:buSzPts val="2200"/>
              <a:buChar char="●"/>
              <a:defRPr sz="2200"/>
            </a:lvl7pPr>
            <a:lvl8pPr marL="3657600" lvl="7" indent="-368300" algn="ctr" rtl="0">
              <a:lnSpc>
                <a:spcPct val="100000"/>
              </a:lnSpc>
              <a:spcBef>
                <a:spcPts val="0"/>
              </a:spcBef>
              <a:spcAft>
                <a:spcPts val="0"/>
              </a:spcAft>
              <a:buSzPts val="2200"/>
              <a:buChar char="○"/>
              <a:defRPr sz="2200"/>
            </a:lvl8pPr>
            <a:lvl9pPr marL="4114800" lvl="8" indent="-368300" algn="ctr" rtl="0">
              <a:lnSpc>
                <a:spcPct val="100000"/>
              </a:lnSpc>
              <a:spcBef>
                <a:spcPts val="0"/>
              </a:spcBef>
              <a:spcAft>
                <a:spcPts val="0"/>
              </a:spcAft>
              <a:buSzPts val="2200"/>
              <a:buChar char="■"/>
              <a:defRPr sz="2200"/>
            </a:lvl9pPr>
          </a:lstStyle>
          <a:p>
            <a:endParaRPr/>
          </a:p>
        </p:txBody>
      </p:sp>
      <p:sp>
        <p:nvSpPr>
          <p:cNvPr id="783" name="Google Shape;783;p14"/>
          <p:cNvSpPr txBox="1">
            <a:spLocks noGrp="1"/>
          </p:cNvSpPr>
          <p:nvPr>
            <p:ph type="body" idx="6"/>
          </p:nvPr>
        </p:nvSpPr>
        <p:spPr>
          <a:xfrm>
            <a:off x="1326260" y="4033247"/>
            <a:ext cx="2662800" cy="925200"/>
          </a:xfrm>
          <a:prstGeom prst="rect">
            <a:avLst/>
          </a:prstGeom>
        </p:spPr>
        <p:txBody>
          <a:bodyPr spcFirstLastPara="1" wrap="square" lIns="121900" tIns="121900" rIns="121900" bIns="121900" anchor="t" anchorCtr="0">
            <a:noAutofit/>
          </a:bodyPr>
          <a:lstStyle>
            <a:lvl1pPr marL="457200" lvl="0" indent="-368300" algn="ctr" rtl="0">
              <a:lnSpc>
                <a:spcPct val="100000"/>
              </a:lnSpc>
              <a:spcBef>
                <a:spcPts val="0"/>
              </a:spcBef>
              <a:spcAft>
                <a:spcPts val="0"/>
              </a:spcAft>
              <a:buSzPts val="2200"/>
              <a:buChar char="●"/>
              <a:defRPr sz="2200"/>
            </a:lvl1pPr>
            <a:lvl2pPr marL="914400" lvl="1" indent="-368300" algn="ctr" rtl="0">
              <a:lnSpc>
                <a:spcPct val="100000"/>
              </a:lnSpc>
              <a:spcBef>
                <a:spcPts val="0"/>
              </a:spcBef>
              <a:spcAft>
                <a:spcPts val="0"/>
              </a:spcAft>
              <a:buSzPts val="2200"/>
              <a:buChar char="○"/>
              <a:defRPr sz="2200"/>
            </a:lvl2pPr>
            <a:lvl3pPr marL="1371600" lvl="2" indent="-368300" algn="ctr" rtl="0">
              <a:lnSpc>
                <a:spcPct val="100000"/>
              </a:lnSpc>
              <a:spcBef>
                <a:spcPts val="0"/>
              </a:spcBef>
              <a:spcAft>
                <a:spcPts val="0"/>
              </a:spcAft>
              <a:buSzPts val="2200"/>
              <a:buChar char="■"/>
              <a:defRPr sz="2200"/>
            </a:lvl3pPr>
            <a:lvl4pPr marL="1828800" lvl="3" indent="-368300" algn="ctr" rtl="0">
              <a:lnSpc>
                <a:spcPct val="100000"/>
              </a:lnSpc>
              <a:spcBef>
                <a:spcPts val="0"/>
              </a:spcBef>
              <a:spcAft>
                <a:spcPts val="0"/>
              </a:spcAft>
              <a:buSzPts val="2200"/>
              <a:buChar char="●"/>
              <a:defRPr sz="2200"/>
            </a:lvl4pPr>
            <a:lvl5pPr marL="2286000" lvl="4" indent="-368300" algn="ctr" rtl="0">
              <a:lnSpc>
                <a:spcPct val="100000"/>
              </a:lnSpc>
              <a:spcBef>
                <a:spcPts val="0"/>
              </a:spcBef>
              <a:spcAft>
                <a:spcPts val="0"/>
              </a:spcAft>
              <a:buSzPts val="2200"/>
              <a:buChar char="○"/>
              <a:defRPr sz="2200"/>
            </a:lvl5pPr>
            <a:lvl6pPr marL="2743200" lvl="5" indent="-368300" algn="ctr" rtl="0">
              <a:lnSpc>
                <a:spcPct val="100000"/>
              </a:lnSpc>
              <a:spcBef>
                <a:spcPts val="0"/>
              </a:spcBef>
              <a:spcAft>
                <a:spcPts val="0"/>
              </a:spcAft>
              <a:buSzPts val="2200"/>
              <a:buChar char="■"/>
              <a:defRPr sz="2200"/>
            </a:lvl6pPr>
            <a:lvl7pPr marL="3200400" lvl="6" indent="-368300" algn="ctr" rtl="0">
              <a:lnSpc>
                <a:spcPct val="100000"/>
              </a:lnSpc>
              <a:spcBef>
                <a:spcPts val="0"/>
              </a:spcBef>
              <a:spcAft>
                <a:spcPts val="0"/>
              </a:spcAft>
              <a:buSzPts val="2200"/>
              <a:buChar char="●"/>
              <a:defRPr sz="2200"/>
            </a:lvl7pPr>
            <a:lvl8pPr marL="3657600" lvl="7" indent="-368300" algn="ctr" rtl="0">
              <a:lnSpc>
                <a:spcPct val="100000"/>
              </a:lnSpc>
              <a:spcBef>
                <a:spcPts val="0"/>
              </a:spcBef>
              <a:spcAft>
                <a:spcPts val="0"/>
              </a:spcAft>
              <a:buSzPts val="2200"/>
              <a:buChar char="○"/>
              <a:defRPr sz="2200"/>
            </a:lvl8pPr>
            <a:lvl9pPr marL="4114800" lvl="8" indent="-368300" algn="ctr" rtl="0">
              <a:lnSpc>
                <a:spcPct val="100000"/>
              </a:lnSpc>
              <a:spcBef>
                <a:spcPts val="0"/>
              </a:spcBef>
              <a:spcAft>
                <a:spcPts val="0"/>
              </a:spcAft>
              <a:buSzPts val="2200"/>
              <a:buChar char="■"/>
              <a:defRPr sz="2200"/>
            </a:lvl9pPr>
          </a:lstStyle>
          <a:p>
            <a:endParaRPr/>
          </a:p>
        </p:txBody>
      </p:sp>
      <p:sp>
        <p:nvSpPr>
          <p:cNvPr id="784" name="Google Shape;784;p14"/>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013 Six columns">
  <p:cSld name="CUSTOM_12">
    <p:spTree>
      <p:nvGrpSpPr>
        <p:cNvPr id="1" name="Shape 785"/>
        <p:cNvGrpSpPr/>
        <p:nvPr/>
      </p:nvGrpSpPr>
      <p:grpSpPr>
        <a:xfrm>
          <a:off x="0" y="0"/>
          <a:ext cx="0" cy="0"/>
          <a:chOff x="0" y="0"/>
          <a:chExt cx="0" cy="0"/>
        </a:xfrm>
      </p:grpSpPr>
      <p:sp>
        <p:nvSpPr>
          <p:cNvPr id="786" name="Google Shape;786;p15"/>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87" name="Google Shape;787;p15"/>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8" name="Google Shape;788;p15"/>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789" name="Google Shape;789;p15"/>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90" name="Google Shape;790;p15"/>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791" name="Google Shape;791;p15"/>
          <p:cNvGrpSpPr/>
          <p:nvPr/>
        </p:nvGrpSpPr>
        <p:grpSpPr>
          <a:xfrm>
            <a:off x="980827" y="5442895"/>
            <a:ext cx="3031361" cy="2462487"/>
            <a:chOff x="6452616" y="393649"/>
            <a:chExt cx="2368066" cy="1923668"/>
          </a:xfrm>
        </p:grpSpPr>
        <p:sp>
          <p:nvSpPr>
            <p:cNvPr id="792" name="Google Shape;792;p15"/>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3" name="Google Shape;793;p15"/>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4" name="Google Shape;794;p15"/>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5" name="Google Shape;795;p15"/>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6" name="Google Shape;796;p15"/>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7" name="Google Shape;797;p15"/>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8" name="Google Shape;798;p15"/>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9" name="Google Shape;799;p15"/>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0" name="Google Shape;800;p15"/>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1" name="Google Shape;801;p15"/>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2" name="Google Shape;802;p15"/>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3" name="Google Shape;803;p15"/>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4" name="Google Shape;804;p15"/>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5" name="Google Shape;805;p15"/>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806" name="Google Shape;806;p15"/>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07" name="Google Shape;807;p15"/>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8" name="Google Shape;808;p15"/>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09" name="Google Shape;809;p15"/>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0" name="Google Shape;810;p15"/>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1" name="Google Shape;811;p15"/>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2" name="Google Shape;812;p15"/>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3" name="Google Shape;813;p15"/>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4" name="Google Shape;814;p15"/>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5" name="Google Shape;815;p15"/>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6" name="Google Shape;816;p15"/>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7" name="Google Shape;817;p15"/>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8" name="Google Shape;818;p15"/>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9" name="Google Shape;819;p15"/>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20" name="Google Shape;820;p15"/>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21" name="Google Shape;821;p15"/>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22" name="Google Shape;822;p15"/>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23" name="Google Shape;823;p15"/>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24" name="Google Shape;824;p15"/>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25" name="Google Shape;825;p15"/>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826" name="Google Shape;826;p15"/>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827" name="Google Shape;827;p15"/>
          <p:cNvGrpSpPr/>
          <p:nvPr/>
        </p:nvGrpSpPr>
        <p:grpSpPr>
          <a:xfrm>
            <a:off x="-1819523" y="658945"/>
            <a:ext cx="3031361" cy="2462487"/>
            <a:chOff x="6452616" y="393649"/>
            <a:chExt cx="2368066" cy="1923668"/>
          </a:xfrm>
        </p:grpSpPr>
        <p:sp>
          <p:nvSpPr>
            <p:cNvPr id="828" name="Google Shape;828;p15"/>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29" name="Google Shape;829;p15"/>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0" name="Google Shape;830;p15"/>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1" name="Google Shape;831;p15"/>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2" name="Google Shape;832;p15"/>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3" name="Google Shape;833;p15"/>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4" name="Google Shape;834;p15"/>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5" name="Google Shape;835;p15"/>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6" name="Google Shape;836;p15"/>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7" name="Google Shape;837;p15"/>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8" name="Google Shape;838;p15"/>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9" name="Google Shape;839;p15"/>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0" name="Google Shape;840;p15"/>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1" name="Google Shape;841;p15"/>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842" name="Google Shape;842;p15"/>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843" name="Google Shape;843;p15"/>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844" name="Google Shape;844;p15"/>
          <p:cNvSpPr txBox="1">
            <a:spLocks noGrp="1"/>
          </p:cNvSpPr>
          <p:nvPr>
            <p:ph type="subTitle" idx="1"/>
          </p:nvPr>
        </p:nvSpPr>
        <p:spPr>
          <a:xfrm>
            <a:off x="1114463" y="2468400"/>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45" name="Google Shape;845;p15"/>
          <p:cNvSpPr txBox="1">
            <a:spLocks noGrp="1"/>
          </p:cNvSpPr>
          <p:nvPr>
            <p:ph type="subTitle" idx="2"/>
          </p:nvPr>
        </p:nvSpPr>
        <p:spPr>
          <a:xfrm>
            <a:off x="1114463" y="4325125"/>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46" name="Google Shape;846;p15"/>
          <p:cNvSpPr txBox="1">
            <a:spLocks noGrp="1"/>
          </p:cNvSpPr>
          <p:nvPr>
            <p:ph type="subTitle" idx="3"/>
          </p:nvPr>
        </p:nvSpPr>
        <p:spPr>
          <a:xfrm>
            <a:off x="8109637" y="2477780"/>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47" name="Google Shape;847;p15"/>
          <p:cNvSpPr txBox="1">
            <a:spLocks noGrp="1"/>
          </p:cNvSpPr>
          <p:nvPr>
            <p:ph type="subTitle" idx="4"/>
          </p:nvPr>
        </p:nvSpPr>
        <p:spPr>
          <a:xfrm>
            <a:off x="4630944" y="2485750"/>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48" name="Google Shape;848;p15"/>
          <p:cNvSpPr txBox="1">
            <a:spLocks noGrp="1"/>
          </p:cNvSpPr>
          <p:nvPr>
            <p:ph type="subTitle" idx="5"/>
          </p:nvPr>
        </p:nvSpPr>
        <p:spPr>
          <a:xfrm>
            <a:off x="4630944" y="4325125"/>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49" name="Google Shape;849;p15"/>
          <p:cNvSpPr txBox="1">
            <a:spLocks noGrp="1"/>
          </p:cNvSpPr>
          <p:nvPr>
            <p:ph type="subTitle" idx="6"/>
          </p:nvPr>
        </p:nvSpPr>
        <p:spPr>
          <a:xfrm>
            <a:off x="8109637" y="4306580"/>
            <a:ext cx="29679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2000"/>
              <a:buNone/>
              <a:defRPr sz="2000" b="1"/>
            </a:lvl1pPr>
            <a:lvl2pPr lvl="1" rtl="0">
              <a:spcBef>
                <a:spcPts val="2100"/>
              </a:spcBef>
              <a:spcAft>
                <a:spcPts val="0"/>
              </a:spcAft>
              <a:buSzPts val="2000"/>
              <a:buNone/>
              <a:defRPr sz="2000" b="1"/>
            </a:lvl2pPr>
            <a:lvl3pPr lvl="2" rtl="0">
              <a:spcBef>
                <a:spcPts val="2100"/>
              </a:spcBef>
              <a:spcAft>
                <a:spcPts val="0"/>
              </a:spcAft>
              <a:buSzPts val="2000"/>
              <a:buNone/>
              <a:defRPr sz="2000" b="1"/>
            </a:lvl3pPr>
            <a:lvl4pPr lvl="3" rtl="0">
              <a:spcBef>
                <a:spcPts val="2100"/>
              </a:spcBef>
              <a:spcAft>
                <a:spcPts val="0"/>
              </a:spcAft>
              <a:buSzPts val="2000"/>
              <a:buNone/>
              <a:defRPr sz="2000" b="1"/>
            </a:lvl4pPr>
            <a:lvl5pPr lvl="4" rtl="0">
              <a:spcBef>
                <a:spcPts val="2100"/>
              </a:spcBef>
              <a:spcAft>
                <a:spcPts val="0"/>
              </a:spcAft>
              <a:buSzPts val="2000"/>
              <a:buNone/>
              <a:defRPr sz="2000" b="1"/>
            </a:lvl5pPr>
            <a:lvl6pPr lvl="5" rtl="0">
              <a:spcBef>
                <a:spcPts val="2100"/>
              </a:spcBef>
              <a:spcAft>
                <a:spcPts val="0"/>
              </a:spcAft>
              <a:buSzPts val="2000"/>
              <a:buNone/>
              <a:defRPr sz="2000" b="1"/>
            </a:lvl6pPr>
            <a:lvl7pPr lvl="6" rtl="0">
              <a:spcBef>
                <a:spcPts val="2100"/>
              </a:spcBef>
              <a:spcAft>
                <a:spcPts val="0"/>
              </a:spcAft>
              <a:buSzPts val="2000"/>
              <a:buNone/>
              <a:defRPr sz="2000" b="1"/>
            </a:lvl7pPr>
            <a:lvl8pPr lvl="7" rtl="0">
              <a:spcBef>
                <a:spcPts val="2100"/>
              </a:spcBef>
              <a:spcAft>
                <a:spcPts val="0"/>
              </a:spcAft>
              <a:buSzPts val="2000"/>
              <a:buNone/>
              <a:defRPr sz="2000" b="1"/>
            </a:lvl8pPr>
            <a:lvl9pPr lvl="8" rtl="0">
              <a:spcBef>
                <a:spcPts val="2100"/>
              </a:spcBef>
              <a:spcAft>
                <a:spcPts val="2100"/>
              </a:spcAft>
              <a:buSzPts val="2000"/>
              <a:buNone/>
              <a:defRPr sz="2000" b="1"/>
            </a:lvl9pPr>
          </a:lstStyle>
          <a:p>
            <a:endParaRPr/>
          </a:p>
        </p:txBody>
      </p:sp>
      <p:sp>
        <p:nvSpPr>
          <p:cNvPr id="850" name="Google Shape;850;p15"/>
          <p:cNvSpPr txBox="1">
            <a:spLocks noGrp="1"/>
          </p:cNvSpPr>
          <p:nvPr>
            <p:ph type="title"/>
          </p:nvPr>
        </p:nvSpPr>
        <p:spPr>
          <a:xfrm>
            <a:off x="1114463" y="1202975"/>
            <a:ext cx="9963000" cy="7635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851" name="Google Shape;851;p15"/>
          <p:cNvSpPr txBox="1">
            <a:spLocks noGrp="1"/>
          </p:cNvSpPr>
          <p:nvPr>
            <p:ph type="body" idx="7"/>
          </p:nvPr>
        </p:nvSpPr>
        <p:spPr>
          <a:xfrm>
            <a:off x="4630944" y="2894600"/>
            <a:ext cx="2967900" cy="834000"/>
          </a:xfrm>
          <a:prstGeom prst="rect">
            <a:avLst/>
          </a:prstGeom>
        </p:spPr>
        <p:txBody>
          <a:bodyPr spcFirstLastPara="1" wrap="square" lIns="121900" tIns="121900" rIns="121900" bIns="121900" anchor="t" anchorCtr="0">
            <a:noAutofit/>
          </a:bodyPr>
          <a:lstStyle>
            <a:lvl1pPr marL="457200" lvl="0" indent="-330200">
              <a:spcBef>
                <a:spcPts val="0"/>
              </a:spcBef>
              <a:spcAft>
                <a:spcPts val="0"/>
              </a:spcAft>
              <a:buSzPts val="1600"/>
              <a:buChar char="●"/>
              <a:defRPr sz="16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852" name="Google Shape;852;p15"/>
          <p:cNvSpPr txBox="1">
            <a:spLocks noGrp="1"/>
          </p:cNvSpPr>
          <p:nvPr>
            <p:ph type="body" idx="8"/>
          </p:nvPr>
        </p:nvSpPr>
        <p:spPr>
          <a:xfrm>
            <a:off x="8109637" y="4723400"/>
            <a:ext cx="2967900" cy="8340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853" name="Google Shape;853;p15"/>
          <p:cNvSpPr txBox="1">
            <a:spLocks noGrp="1"/>
          </p:cNvSpPr>
          <p:nvPr>
            <p:ph type="body" idx="9"/>
          </p:nvPr>
        </p:nvSpPr>
        <p:spPr>
          <a:xfrm>
            <a:off x="4630944" y="4723400"/>
            <a:ext cx="2967900" cy="8340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854" name="Google Shape;854;p15"/>
          <p:cNvSpPr txBox="1">
            <a:spLocks noGrp="1"/>
          </p:cNvSpPr>
          <p:nvPr>
            <p:ph type="body" idx="13"/>
          </p:nvPr>
        </p:nvSpPr>
        <p:spPr>
          <a:xfrm>
            <a:off x="1114463" y="2894600"/>
            <a:ext cx="2967900" cy="8340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855" name="Google Shape;855;p15"/>
          <p:cNvSpPr txBox="1">
            <a:spLocks noGrp="1"/>
          </p:cNvSpPr>
          <p:nvPr>
            <p:ph type="body" idx="14"/>
          </p:nvPr>
        </p:nvSpPr>
        <p:spPr>
          <a:xfrm>
            <a:off x="8109637" y="2894600"/>
            <a:ext cx="2967900" cy="8340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856" name="Google Shape;856;p15"/>
          <p:cNvSpPr txBox="1">
            <a:spLocks noGrp="1"/>
          </p:cNvSpPr>
          <p:nvPr>
            <p:ph type="body" idx="15"/>
          </p:nvPr>
        </p:nvSpPr>
        <p:spPr>
          <a:xfrm>
            <a:off x="1114463" y="4723400"/>
            <a:ext cx="2967900" cy="8340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857" name="Google Shape;857;p15"/>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014 Map">
  <p:cSld name="CUSTOM_13">
    <p:spTree>
      <p:nvGrpSpPr>
        <p:cNvPr id="1" name="Shape 858"/>
        <p:cNvGrpSpPr/>
        <p:nvPr/>
      </p:nvGrpSpPr>
      <p:grpSpPr>
        <a:xfrm>
          <a:off x="0" y="0"/>
          <a:ext cx="0" cy="0"/>
          <a:chOff x="0" y="0"/>
          <a:chExt cx="0" cy="0"/>
        </a:xfrm>
      </p:grpSpPr>
      <p:sp>
        <p:nvSpPr>
          <p:cNvPr id="859" name="Google Shape;859;p16"/>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60" name="Google Shape;860;p16"/>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1" name="Google Shape;861;p16"/>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862" name="Google Shape;862;p16"/>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63" name="Google Shape;863;p16"/>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864" name="Google Shape;864;p16"/>
          <p:cNvGrpSpPr/>
          <p:nvPr/>
        </p:nvGrpSpPr>
        <p:grpSpPr>
          <a:xfrm>
            <a:off x="980827" y="5442895"/>
            <a:ext cx="3031361" cy="2462487"/>
            <a:chOff x="6452616" y="393649"/>
            <a:chExt cx="2368066" cy="1923668"/>
          </a:xfrm>
        </p:grpSpPr>
        <p:sp>
          <p:nvSpPr>
            <p:cNvPr id="865" name="Google Shape;865;p16"/>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6" name="Google Shape;866;p16"/>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7" name="Google Shape;867;p16"/>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8" name="Google Shape;868;p16"/>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9" name="Google Shape;869;p16"/>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0" name="Google Shape;870;p16"/>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1" name="Google Shape;871;p16"/>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2" name="Google Shape;872;p16"/>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3" name="Google Shape;873;p16"/>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4" name="Google Shape;874;p16"/>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5" name="Google Shape;875;p16"/>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6" name="Google Shape;876;p16"/>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7" name="Google Shape;877;p16"/>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8" name="Google Shape;878;p16"/>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879" name="Google Shape;879;p16"/>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80" name="Google Shape;880;p16"/>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1" name="Google Shape;881;p16"/>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82" name="Google Shape;882;p16"/>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3" name="Google Shape;883;p16"/>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84" name="Google Shape;884;p16"/>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5" name="Google Shape;885;p16"/>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6" name="Google Shape;886;p16"/>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7" name="Google Shape;887;p16"/>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88" name="Google Shape;888;p16"/>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9" name="Google Shape;889;p16"/>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90" name="Google Shape;890;p16"/>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91" name="Google Shape;891;p16"/>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2" name="Google Shape;892;p16"/>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3" name="Google Shape;893;p16"/>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94" name="Google Shape;894;p16"/>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5" name="Google Shape;895;p16"/>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96" name="Google Shape;896;p16"/>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97" name="Google Shape;897;p16"/>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98" name="Google Shape;898;p16"/>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899" name="Google Shape;899;p16"/>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900" name="Google Shape;900;p16"/>
          <p:cNvGrpSpPr/>
          <p:nvPr/>
        </p:nvGrpSpPr>
        <p:grpSpPr>
          <a:xfrm>
            <a:off x="-1819523" y="658945"/>
            <a:ext cx="3031361" cy="2462487"/>
            <a:chOff x="6452616" y="393649"/>
            <a:chExt cx="2368066" cy="1923668"/>
          </a:xfrm>
        </p:grpSpPr>
        <p:sp>
          <p:nvSpPr>
            <p:cNvPr id="901" name="Google Shape;901;p16"/>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2" name="Google Shape;902;p16"/>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3" name="Google Shape;903;p16"/>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4" name="Google Shape;904;p16"/>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5" name="Google Shape;905;p16"/>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6" name="Google Shape;906;p16"/>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7" name="Google Shape;907;p16"/>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8" name="Google Shape;908;p16"/>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9" name="Google Shape;909;p16"/>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0" name="Google Shape;910;p16"/>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1" name="Google Shape;911;p16"/>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2" name="Google Shape;912;p16"/>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3" name="Google Shape;913;p16"/>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4" name="Google Shape;914;p16"/>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15" name="Google Shape;915;p16"/>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16" name="Google Shape;916;p16"/>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17" name="Google Shape;917;p16"/>
          <p:cNvSpPr txBox="1">
            <a:spLocks noGrp="1"/>
          </p:cNvSpPr>
          <p:nvPr>
            <p:ph type="subTitle" idx="1"/>
          </p:nvPr>
        </p:nvSpPr>
        <p:spPr>
          <a:xfrm>
            <a:off x="8378500" y="1882375"/>
            <a:ext cx="2613300" cy="537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918" name="Google Shape;918;p16"/>
          <p:cNvSpPr txBox="1">
            <a:spLocks noGrp="1"/>
          </p:cNvSpPr>
          <p:nvPr>
            <p:ph type="subTitle" idx="2"/>
          </p:nvPr>
        </p:nvSpPr>
        <p:spPr>
          <a:xfrm>
            <a:off x="8378500" y="3849998"/>
            <a:ext cx="2613300" cy="537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919" name="Google Shape;919;p16"/>
          <p:cNvSpPr txBox="1">
            <a:spLocks noGrp="1"/>
          </p:cNvSpPr>
          <p:nvPr>
            <p:ph type="title"/>
          </p:nvPr>
        </p:nvSpPr>
        <p:spPr>
          <a:xfrm>
            <a:off x="1166800" y="1050575"/>
            <a:ext cx="100155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920" name="Google Shape;920;p16"/>
          <p:cNvSpPr txBox="1">
            <a:spLocks noGrp="1"/>
          </p:cNvSpPr>
          <p:nvPr>
            <p:ph type="body" idx="3"/>
          </p:nvPr>
        </p:nvSpPr>
        <p:spPr>
          <a:xfrm>
            <a:off x="8378500" y="2268743"/>
            <a:ext cx="2613300" cy="1376700"/>
          </a:xfrm>
          <a:prstGeom prst="rect">
            <a:avLst/>
          </a:prstGeom>
        </p:spPr>
        <p:txBody>
          <a:bodyPr spcFirstLastPara="1" wrap="square" lIns="121900" tIns="121900" rIns="121900" bIns="121900" anchor="t" anchorCtr="0">
            <a:noAutofit/>
          </a:bodyPr>
          <a:lstStyle>
            <a:lvl1pPr marL="457200" lvl="0" indent="-317500">
              <a:lnSpc>
                <a:spcPct val="100000"/>
              </a:lnSpc>
              <a:spcBef>
                <a:spcPts val="0"/>
              </a:spcBef>
              <a:spcAft>
                <a:spcPts val="0"/>
              </a:spcAft>
              <a:buSzPts val="1400"/>
              <a:buChar char="●"/>
              <a:defRPr sz="1400"/>
            </a:lvl1pPr>
            <a:lvl2pPr marL="914400" lvl="1" indent="-317500">
              <a:lnSpc>
                <a:spcPct val="100000"/>
              </a:lnSpc>
              <a:spcBef>
                <a:spcPts val="0"/>
              </a:spcBef>
              <a:spcAft>
                <a:spcPts val="0"/>
              </a:spcAft>
              <a:buSzPts val="1400"/>
              <a:buChar char="○"/>
              <a:defRPr sz="1400"/>
            </a:lvl2pPr>
            <a:lvl3pPr marL="1371600" lvl="2" indent="-317500">
              <a:lnSpc>
                <a:spcPct val="100000"/>
              </a:lnSpc>
              <a:spcBef>
                <a:spcPts val="0"/>
              </a:spcBef>
              <a:spcAft>
                <a:spcPts val="0"/>
              </a:spcAft>
              <a:buSzPts val="1400"/>
              <a:buChar char="■"/>
              <a:defRPr sz="1400"/>
            </a:lvl3pPr>
            <a:lvl4pPr marL="1828800" lvl="3" indent="-317500">
              <a:lnSpc>
                <a:spcPct val="100000"/>
              </a:lnSpc>
              <a:spcBef>
                <a:spcPts val="0"/>
              </a:spcBef>
              <a:spcAft>
                <a:spcPts val="0"/>
              </a:spcAft>
              <a:buSzPts val="1400"/>
              <a:buChar char="●"/>
              <a:defRPr sz="1400"/>
            </a:lvl4pPr>
            <a:lvl5pPr marL="2286000" lvl="4" indent="-317500">
              <a:lnSpc>
                <a:spcPct val="100000"/>
              </a:lnSpc>
              <a:spcBef>
                <a:spcPts val="0"/>
              </a:spcBef>
              <a:spcAft>
                <a:spcPts val="0"/>
              </a:spcAft>
              <a:buSzPts val="1400"/>
              <a:buChar char="○"/>
              <a:defRPr sz="1400"/>
            </a:lvl5pPr>
            <a:lvl6pPr marL="2743200" lvl="5" indent="-317500">
              <a:lnSpc>
                <a:spcPct val="100000"/>
              </a:lnSpc>
              <a:spcBef>
                <a:spcPts val="0"/>
              </a:spcBef>
              <a:spcAft>
                <a:spcPts val="0"/>
              </a:spcAft>
              <a:buSzPts val="1400"/>
              <a:buChar char="■"/>
              <a:defRPr sz="1400"/>
            </a:lvl6pPr>
            <a:lvl7pPr marL="3200400" lvl="6" indent="-317500">
              <a:lnSpc>
                <a:spcPct val="100000"/>
              </a:lnSpc>
              <a:spcBef>
                <a:spcPts val="0"/>
              </a:spcBef>
              <a:spcAft>
                <a:spcPts val="0"/>
              </a:spcAft>
              <a:buSzPts val="1400"/>
              <a:buChar char="●"/>
              <a:defRPr sz="1400"/>
            </a:lvl7pPr>
            <a:lvl8pPr marL="3657600" lvl="7" indent="-317500">
              <a:lnSpc>
                <a:spcPct val="100000"/>
              </a:lnSpc>
              <a:spcBef>
                <a:spcPts val="0"/>
              </a:spcBef>
              <a:spcAft>
                <a:spcPts val="0"/>
              </a:spcAft>
              <a:buSzPts val="1400"/>
              <a:buChar char="○"/>
              <a:defRPr sz="1400"/>
            </a:lvl8pPr>
            <a:lvl9pPr marL="4114800" lvl="8" indent="-317500">
              <a:lnSpc>
                <a:spcPct val="100000"/>
              </a:lnSpc>
              <a:spcBef>
                <a:spcPts val="0"/>
              </a:spcBef>
              <a:spcAft>
                <a:spcPts val="0"/>
              </a:spcAft>
              <a:buSzPts val="1400"/>
              <a:buChar char="■"/>
              <a:defRPr sz="1400"/>
            </a:lvl9pPr>
          </a:lstStyle>
          <a:p>
            <a:endParaRPr/>
          </a:p>
        </p:txBody>
      </p:sp>
      <p:sp>
        <p:nvSpPr>
          <p:cNvPr id="921" name="Google Shape;921;p16"/>
          <p:cNvSpPr txBox="1">
            <a:spLocks noGrp="1"/>
          </p:cNvSpPr>
          <p:nvPr>
            <p:ph type="body" idx="4"/>
          </p:nvPr>
        </p:nvSpPr>
        <p:spPr>
          <a:xfrm>
            <a:off x="8378500" y="4207958"/>
            <a:ext cx="2613300" cy="1376700"/>
          </a:xfrm>
          <a:prstGeom prst="rect">
            <a:avLst/>
          </a:prstGeom>
        </p:spPr>
        <p:txBody>
          <a:bodyPr spcFirstLastPara="1" wrap="square" lIns="121900" tIns="121900" rIns="121900" bIns="121900" anchor="t"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sz="1400"/>
            </a:lvl2pPr>
            <a:lvl3pPr marL="1371600" lvl="2" indent="-317500" rtl="0">
              <a:lnSpc>
                <a:spcPct val="100000"/>
              </a:lnSpc>
              <a:spcBef>
                <a:spcPts val="0"/>
              </a:spcBef>
              <a:spcAft>
                <a:spcPts val="0"/>
              </a:spcAft>
              <a:buSzPts val="1400"/>
              <a:buChar char="■"/>
              <a:defRPr sz="1400"/>
            </a:lvl3pPr>
            <a:lvl4pPr marL="1828800" lvl="3" indent="-317500" rtl="0">
              <a:lnSpc>
                <a:spcPct val="100000"/>
              </a:lnSpc>
              <a:spcBef>
                <a:spcPts val="0"/>
              </a:spcBef>
              <a:spcAft>
                <a:spcPts val="0"/>
              </a:spcAft>
              <a:buSzPts val="1400"/>
              <a:buChar char="●"/>
              <a:defRPr sz="1400"/>
            </a:lvl4pPr>
            <a:lvl5pPr marL="2286000" lvl="4" indent="-317500" rtl="0">
              <a:lnSpc>
                <a:spcPct val="100000"/>
              </a:lnSpc>
              <a:spcBef>
                <a:spcPts val="0"/>
              </a:spcBef>
              <a:spcAft>
                <a:spcPts val="0"/>
              </a:spcAft>
              <a:buSzPts val="1400"/>
              <a:buChar char="○"/>
              <a:defRPr sz="1400"/>
            </a:lvl5pPr>
            <a:lvl6pPr marL="2743200" lvl="5" indent="-317500" rtl="0">
              <a:lnSpc>
                <a:spcPct val="100000"/>
              </a:lnSpc>
              <a:spcBef>
                <a:spcPts val="0"/>
              </a:spcBef>
              <a:spcAft>
                <a:spcPts val="0"/>
              </a:spcAft>
              <a:buSzPts val="1400"/>
              <a:buChar char="■"/>
              <a:defRPr sz="1400"/>
            </a:lvl6pPr>
            <a:lvl7pPr marL="3200400" lvl="6" indent="-317500" rtl="0">
              <a:lnSpc>
                <a:spcPct val="100000"/>
              </a:lnSpc>
              <a:spcBef>
                <a:spcPts val="0"/>
              </a:spcBef>
              <a:spcAft>
                <a:spcPts val="0"/>
              </a:spcAft>
              <a:buSzPts val="1400"/>
              <a:buChar char="●"/>
              <a:defRPr sz="1400"/>
            </a:lvl7pPr>
            <a:lvl8pPr marL="3657600" lvl="7" indent="-317500" rtl="0">
              <a:lnSpc>
                <a:spcPct val="100000"/>
              </a:lnSpc>
              <a:spcBef>
                <a:spcPts val="0"/>
              </a:spcBef>
              <a:spcAft>
                <a:spcPts val="0"/>
              </a:spcAft>
              <a:buSzPts val="1400"/>
              <a:buChar char="○"/>
              <a:defRPr sz="1400"/>
            </a:lvl8pPr>
            <a:lvl9pPr marL="4114800" lvl="8" indent="-317500" rtl="0">
              <a:lnSpc>
                <a:spcPct val="100000"/>
              </a:lnSpc>
              <a:spcBef>
                <a:spcPts val="0"/>
              </a:spcBef>
              <a:spcAft>
                <a:spcPts val="0"/>
              </a:spcAft>
              <a:buSzPts val="1400"/>
              <a:buChar char="■"/>
              <a:defRPr sz="1400"/>
            </a:lvl9pPr>
          </a:lstStyle>
          <a:p>
            <a:endParaRPr/>
          </a:p>
        </p:txBody>
      </p:sp>
      <p:sp>
        <p:nvSpPr>
          <p:cNvPr id="922" name="Google Shape;922;p16"/>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015 Timeline">
  <p:cSld name="CUSTOM_14">
    <p:spTree>
      <p:nvGrpSpPr>
        <p:cNvPr id="1" name="Shape 923"/>
        <p:cNvGrpSpPr/>
        <p:nvPr/>
      </p:nvGrpSpPr>
      <p:grpSpPr>
        <a:xfrm>
          <a:off x="0" y="0"/>
          <a:ext cx="0" cy="0"/>
          <a:chOff x="0" y="0"/>
          <a:chExt cx="0" cy="0"/>
        </a:xfrm>
      </p:grpSpPr>
      <p:sp>
        <p:nvSpPr>
          <p:cNvPr id="924" name="Google Shape;924;p17"/>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25" name="Google Shape;925;p17"/>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6" name="Google Shape;926;p17"/>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7" name="Google Shape;927;p17"/>
          <p:cNvSpPr/>
          <p:nvPr/>
        </p:nvSpPr>
        <p:spPr>
          <a:xfrm rot="-6809430" flipH="1">
            <a:off x="9127336" y="1066670"/>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28" name="Google Shape;928;p17"/>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29" name="Google Shape;929;p17"/>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930" name="Google Shape;930;p17"/>
          <p:cNvGrpSpPr/>
          <p:nvPr/>
        </p:nvGrpSpPr>
        <p:grpSpPr>
          <a:xfrm>
            <a:off x="980827" y="5442895"/>
            <a:ext cx="3031361" cy="2462487"/>
            <a:chOff x="6452616" y="393649"/>
            <a:chExt cx="2368066" cy="1923668"/>
          </a:xfrm>
        </p:grpSpPr>
        <p:sp>
          <p:nvSpPr>
            <p:cNvPr id="931" name="Google Shape;931;p17"/>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2" name="Google Shape;932;p17"/>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3" name="Google Shape;933;p17"/>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4" name="Google Shape;934;p17"/>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5" name="Google Shape;935;p17"/>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6" name="Google Shape;936;p17"/>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7" name="Google Shape;937;p17"/>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8" name="Google Shape;938;p17"/>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9" name="Google Shape;939;p17"/>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0" name="Google Shape;940;p17"/>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1" name="Google Shape;941;p17"/>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2" name="Google Shape;942;p17"/>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3" name="Google Shape;943;p17"/>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4" name="Google Shape;944;p17"/>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45" name="Google Shape;945;p17"/>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46" name="Google Shape;946;p17"/>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7" name="Google Shape;947;p17"/>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48" name="Google Shape;948;p17"/>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9" name="Google Shape;949;p17"/>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50" name="Google Shape;950;p17"/>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1" name="Google Shape;951;p17"/>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2" name="Google Shape;952;p17"/>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3" name="Google Shape;953;p17"/>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54" name="Google Shape;954;p17"/>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5" name="Google Shape;955;p17"/>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56" name="Google Shape;956;p17"/>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57" name="Google Shape;957;p17"/>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8" name="Google Shape;958;p17"/>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59" name="Google Shape;959;p17"/>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0" name="Google Shape;960;p17"/>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61" name="Google Shape;961;p17"/>
          <p:cNvSpPr/>
          <p:nvPr/>
        </p:nvSpPr>
        <p:spPr>
          <a:xfrm>
            <a:off x="0" y="0"/>
            <a:ext cx="12192000" cy="68580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962" name="Google Shape;962;p17"/>
          <p:cNvSpPr/>
          <p:nvPr/>
        </p:nvSpPr>
        <p:spPr>
          <a:xfrm>
            <a:off x="135150" y="150750"/>
            <a:ext cx="11921700" cy="65565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3" name="Google Shape;963;p17"/>
          <p:cNvGrpSpPr/>
          <p:nvPr/>
        </p:nvGrpSpPr>
        <p:grpSpPr>
          <a:xfrm>
            <a:off x="-1819523" y="658945"/>
            <a:ext cx="3031361" cy="2462487"/>
            <a:chOff x="6452616" y="393649"/>
            <a:chExt cx="2368066" cy="1923668"/>
          </a:xfrm>
        </p:grpSpPr>
        <p:sp>
          <p:nvSpPr>
            <p:cNvPr id="964" name="Google Shape;964;p17"/>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5" name="Google Shape;965;p17"/>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6" name="Google Shape;966;p17"/>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7" name="Google Shape;967;p17"/>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8" name="Google Shape;968;p17"/>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9" name="Google Shape;969;p17"/>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0" name="Google Shape;970;p17"/>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1" name="Google Shape;971;p17"/>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2" name="Google Shape;972;p17"/>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3" name="Google Shape;973;p17"/>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4" name="Google Shape;974;p17"/>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5" name="Google Shape;975;p17"/>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6" name="Google Shape;976;p17"/>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7" name="Google Shape;977;p17"/>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78" name="Google Shape;978;p17"/>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79" name="Google Shape;979;p17"/>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80" name="Google Shape;980;p17"/>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81" name="Google Shape;981;p17"/>
          <p:cNvSpPr txBox="1">
            <a:spLocks noGrp="1"/>
          </p:cNvSpPr>
          <p:nvPr>
            <p:ph type="subTitle" idx="1"/>
          </p:nvPr>
        </p:nvSpPr>
        <p:spPr>
          <a:xfrm>
            <a:off x="848926" y="2321643"/>
            <a:ext cx="18240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200"/>
              <a:buNone/>
              <a:defRPr sz="2200" b="1"/>
            </a:lvl1pPr>
            <a:lvl2pPr lvl="1" algn="ctr" rtl="0">
              <a:spcBef>
                <a:spcPts val="210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982" name="Google Shape;982;p17"/>
          <p:cNvSpPr txBox="1">
            <a:spLocks noGrp="1"/>
          </p:cNvSpPr>
          <p:nvPr>
            <p:ph type="subTitle" idx="2"/>
          </p:nvPr>
        </p:nvSpPr>
        <p:spPr>
          <a:xfrm>
            <a:off x="3003586" y="2321643"/>
            <a:ext cx="18240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200"/>
              <a:buNone/>
              <a:defRPr sz="2200" b="1"/>
            </a:lvl1pPr>
            <a:lvl2pPr lvl="1" algn="ctr" rtl="0">
              <a:spcBef>
                <a:spcPts val="210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983" name="Google Shape;983;p17"/>
          <p:cNvSpPr txBox="1">
            <a:spLocks noGrp="1"/>
          </p:cNvSpPr>
          <p:nvPr>
            <p:ph type="subTitle" idx="3"/>
          </p:nvPr>
        </p:nvSpPr>
        <p:spPr>
          <a:xfrm>
            <a:off x="5158247" y="2348143"/>
            <a:ext cx="18240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200"/>
              <a:buNone/>
              <a:defRPr sz="2200" b="1"/>
            </a:lvl1pPr>
            <a:lvl2pPr lvl="1" algn="ctr" rtl="0">
              <a:spcBef>
                <a:spcPts val="210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984" name="Google Shape;984;p17"/>
          <p:cNvSpPr txBox="1">
            <a:spLocks noGrp="1"/>
          </p:cNvSpPr>
          <p:nvPr>
            <p:ph type="subTitle" idx="4"/>
          </p:nvPr>
        </p:nvSpPr>
        <p:spPr>
          <a:xfrm>
            <a:off x="7312908" y="2348143"/>
            <a:ext cx="18240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200"/>
              <a:buNone/>
              <a:defRPr sz="2200" b="1"/>
            </a:lvl1pPr>
            <a:lvl2pPr lvl="1" algn="ctr" rtl="0">
              <a:spcBef>
                <a:spcPts val="210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985" name="Google Shape;985;p17"/>
          <p:cNvSpPr txBox="1">
            <a:spLocks noGrp="1"/>
          </p:cNvSpPr>
          <p:nvPr>
            <p:ph type="subTitle" idx="5"/>
          </p:nvPr>
        </p:nvSpPr>
        <p:spPr>
          <a:xfrm>
            <a:off x="9467569" y="2321643"/>
            <a:ext cx="18240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200"/>
              <a:buNone/>
              <a:defRPr sz="2200" b="1"/>
            </a:lvl1pPr>
            <a:lvl2pPr lvl="1" algn="ctr" rtl="0">
              <a:spcBef>
                <a:spcPts val="210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986" name="Google Shape;986;p17"/>
          <p:cNvSpPr txBox="1">
            <a:spLocks noGrp="1"/>
          </p:cNvSpPr>
          <p:nvPr>
            <p:ph type="title"/>
          </p:nvPr>
        </p:nvSpPr>
        <p:spPr>
          <a:xfrm>
            <a:off x="848926" y="980013"/>
            <a:ext cx="10373100" cy="7635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987" name="Google Shape;987;p17"/>
          <p:cNvSpPr txBox="1">
            <a:spLocks noGrp="1"/>
          </p:cNvSpPr>
          <p:nvPr>
            <p:ph type="body" idx="6"/>
          </p:nvPr>
        </p:nvSpPr>
        <p:spPr>
          <a:xfrm>
            <a:off x="848926" y="3244267"/>
            <a:ext cx="1824000" cy="2330100"/>
          </a:xfrm>
          <a:prstGeom prst="rect">
            <a:avLst/>
          </a:prstGeom>
        </p:spPr>
        <p:txBody>
          <a:bodyPr spcFirstLastPara="1" wrap="square" lIns="121900" tIns="121900" rIns="121900" bIns="121900" anchor="t" anchorCtr="0">
            <a:noAutofit/>
          </a:bodyPr>
          <a:lstStyle>
            <a:lvl1pPr marL="457200" lvl="0" indent="-330200">
              <a:spcBef>
                <a:spcPts val="0"/>
              </a:spcBef>
              <a:spcAft>
                <a:spcPts val="0"/>
              </a:spcAft>
              <a:buSzPts val="1600"/>
              <a:buChar char="●"/>
              <a:defRPr sz="16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988" name="Google Shape;988;p17"/>
          <p:cNvSpPr txBox="1">
            <a:spLocks noGrp="1"/>
          </p:cNvSpPr>
          <p:nvPr>
            <p:ph type="body" idx="7"/>
          </p:nvPr>
        </p:nvSpPr>
        <p:spPr>
          <a:xfrm>
            <a:off x="3003585" y="3244267"/>
            <a:ext cx="18240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989" name="Google Shape;989;p17"/>
          <p:cNvSpPr txBox="1">
            <a:spLocks noGrp="1"/>
          </p:cNvSpPr>
          <p:nvPr>
            <p:ph type="body" idx="8"/>
          </p:nvPr>
        </p:nvSpPr>
        <p:spPr>
          <a:xfrm>
            <a:off x="5158244" y="3244267"/>
            <a:ext cx="18240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990" name="Google Shape;990;p17"/>
          <p:cNvSpPr txBox="1">
            <a:spLocks noGrp="1"/>
          </p:cNvSpPr>
          <p:nvPr>
            <p:ph type="body" idx="9"/>
          </p:nvPr>
        </p:nvSpPr>
        <p:spPr>
          <a:xfrm>
            <a:off x="7312904" y="3244267"/>
            <a:ext cx="18240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991" name="Google Shape;991;p17"/>
          <p:cNvSpPr txBox="1">
            <a:spLocks noGrp="1"/>
          </p:cNvSpPr>
          <p:nvPr>
            <p:ph type="body" idx="13"/>
          </p:nvPr>
        </p:nvSpPr>
        <p:spPr>
          <a:xfrm>
            <a:off x="9467563" y="3244267"/>
            <a:ext cx="18240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992" name="Google Shape;992;p17"/>
          <p:cNvSpPr/>
          <p:nvPr/>
        </p:nvSpPr>
        <p:spPr>
          <a:xfrm rot="5400000">
            <a:off x="-179158" y="608733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016 Title and text left">
  <p:cSld name="CUSTOM_15">
    <p:spTree>
      <p:nvGrpSpPr>
        <p:cNvPr id="1" name="Shape 993"/>
        <p:cNvGrpSpPr/>
        <p:nvPr/>
      </p:nvGrpSpPr>
      <p:grpSpPr>
        <a:xfrm>
          <a:off x="0" y="0"/>
          <a:ext cx="0" cy="0"/>
          <a:chOff x="0" y="0"/>
          <a:chExt cx="0" cy="0"/>
        </a:xfrm>
      </p:grpSpPr>
      <p:sp>
        <p:nvSpPr>
          <p:cNvPr id="994" name="Google Shape;994;p18"/>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95" name="Google Shape;995;p18"/>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6" name="Google Shape;996;p18"/>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997" name="Google Shape;997;p18"/>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98" name="Google Shape;998;p18"/>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999" name="Google Shape;999;p18"/>
          <p:cNvGrpSpPr/>
          <p:nvPr/>
        </p:nvGrpSpPr>
        <p:grpSpPr>
          <a:xfrm>
            <a:off x="980827" y="5442895"/>
            <a:ext cx="3031361" cy="2462487"/>
            <a:chOff x="6452616" y="393649"/>
            <a:chExt cx="2368066" cy="1923668"/>
          </a:xfrm>
        </p:grpSpPr>
        <p:sp>
          <p:nvSpPr>
            <p:cNvPr id="1000" name="Google Shape;1000;p18"/>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1" name="Google Shape;1001;p18"/>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2" name="Google Shape;1002;p18"/>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3" name="Google Shape;1003;p18"/>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4" name="Google Shape;1004;p18"/>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5" name="Google Shape;1005;p18"/>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6" name="Google Shape;1006;p18"/>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7" name="Google Shape;1007;p18"/>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8" name="Google Shape;1008;p18"/>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9" name="Google Shape;1009;p18"/>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0" name="Google Shape;1010;p18"/>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1" name="Google Shape;1011;p18"/>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2" name="Google Shape;1012;p18"/>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3" name="Google Shape;1013;p18"/>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14" name="Google Shape;1014;p18"/>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15" name="Google Shape;1015;p18"/>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6" name="Google Shape;1016;p18"/>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17" name="Google Shape;1017;p18"/>
          <p:cNvSpPr/>
          <p:nvPr/>
        </p:nvSpPr>
        <p:spPr>
          <a:xfrm rot="319787">
            <a:off x="3086671" y="49664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8" name="Google Shape;1018;p18"/>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19" name="Google Shape;1019;p18"/>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0" name="Google Shape;1020;p18"/>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1" name="Google Shape;1021;p18"/>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2" name="Google Shape;1022;p18"/>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23" name="Google Shape;1023;p18"/>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4" name="Google Shape;1024;p18"/>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25" name="Google Shape;1025;p18"/>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26" name="Google Shape;1026;p18"/>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7" name="Google Shape;1027;p18"/>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8" name="Google Shape;1028;p18"/>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29" name="Google Shape;1029;p18"/>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0" name="Google Shape;1030;p18"/>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31" name="Google Shape;1031;p18"/>
          <p:cNvSpPr/>
          <p:nvPr/>
        </p:nvSpPr>
        <p:spPr>
          <a:xfrm>
            <a:off x="670950" y="1198366"/>
            <a:ext cx="10850100" cy="4480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032" name="Google Shape;1032;p18"/>
          <p:cNvSpPr/>
          <p:nvPr/>
        </p:nvSpPr>
        <p:spPr>
          <a:xfrm>
            <a:off x="791352" y="1296701"/>
            <a:ext cx="10609500" cy="42837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33" name="Google Shape;1033;p18"/>
          <p:cNvPicPr preferRelativeResize="0"/>
          <p:nvPr/>
        </p:nvPicPr>
        <p:blipFill>
          <a:blip r:embed="rId2">
            <a:alphaModFix/>
          </a:blip>
          <a:stretch>
            <a:fillRect/>
          </a:stretch>
        </p:blipFill>
        <p:spPr>
          <a:xfrm rot="10800000">
            <a:off x="1202325" y="5683177"/>
            <a:ext cx="9467850" cy="250611"/>
          </a:xfrm>
          <a:prstGeom prst="rect">
            <a:avLst/>
          </a:prstGeom>
          <a:noFill/>
          <a:ln>
            <a:noFill/>
          </a:ln>
        </p:spPr>
      </p:pic>
      <p:pic>
        <p:nvPicPr>
          <p:cNvPr id="1034" name="Google Shape;1034;p18"/>
          <p:cNvPicPr preferRelativeResize="0"/>
          <p:nvPr/>
        </p:nvPicPr>
        <p:blipFill>
          <a:blip r:embed="rId2">
            <a:alphaModFix/>
          </a:blip>
          <a:stretch>
            <a:fillRect/>
          </a:stretch>
        </p:blipFill>
        <p:spPr>
          <a:xfrm flipH="1">
            <a:off x="1202325" y="924213"/>
            <a:ext cx="9467850" cy="269821"/>
          </a:xfrm>
          <a:prstGeom prst="rect">
            <a:avLst/>
          </a:prstGeom>
          <a:noFill/>
          <a:ln>
            <a:noFill/>
          </a:ln>
        </p:spPr>
      </p:pic>
      <p:grpSp>
        <p:nvGrpSpPr>
          <p:cNvPr id="1035" name="Google Shape;1035;p18"/>
          <p:cNvGrpSpPr/>
          <p:nvPr/>
        </p:nvGrpSpPr>
        <p:grpSpPr>
          <a:xfrm>
            <a:off x="-1819523" y="658945"/>
            <a:ext cx="3031361" cy="2462487"/>
            <a:chOff x="6452616" y="393649"/>
            <a:chExt cx="2368066" cy="1923668"/>
          </a:xfrm>
        </p:grpSpPr>
        <p:sp>
          <p:nvSpPr>
            <p:cNvPr id="1036" name="Google Shape;1036;p18"/>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7" name="Google Shape;1037;p18"/>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8" name="Google Shape;1038;p18"/>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9" name="Google Shape;1039;p18"/>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0" name="Google Shape;1040;p18"/>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1" name="Google Shape;1041;p18"/>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2" name="Google Shape;1042;p18"/>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3" name="Google Shape;1043;p18"/>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4" name="Google Shape;1044;p18"/>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5" name="Google Shape;1045;p18"/>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6" name="Google Shape;1046;p18"/>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7" name="Google Shape;1047;p18"/>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8" name="Google Shape;1048;p18"/>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9" name="Google Shape;1049;p18"/>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50" name="Google Shape;1050;p18"/>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051" name="Google Shape;1051;p18"/>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052" name="Google Shape;1052;p18"/>
          <p:cNvSpPr txBox="1">
            <a:spLocks noGrp="1"/>
          </p:cNvSpPr>
          <p:nvPr>
            <p:ph type="title"/>
          </p:nvPr>
        </p:nvSpPr>
        <p:spPr>
          <a:xfrm>
            <a:off x="1333775" y="1619925"/>
            <a:ext cx="4842000" cy="593700"/>
          </a:xfrm>
          <a:prstGeom prst="rect">
            <a:avLst/>
          </a:prstGeom>
        </p:spPr>
        <p:txBody>
          <a:bodyPr spcFirstLastPara="1" wrap="square" lIns="121900" tIns="121900" rIns="121900" bIns="121900" anchor="t" anchorCtr="0">
            <a:noAutofit/>
          </a:bodyPr>
          <a:lstStyle>
            <a:lvl1pPr marL="0" marR="0" lvl="0" indent="0" algn="r" rtl="0">
              <a:lnSpc>
                <a:spcPct val="100000"/>
              </a:lnSpc>
              <a:spcBef>
                <a:spcPts val="0"/>
              </a:spcBef>
              <a:spcAft>
                <a:spcPts val="0"/>
              </a:spcAft>
              <a:buClr>
                <a:schemeClr val="dk1"/>
              </a:buClr>
              <a:buSzPts val="4000"/>
              <a:buFont typeface="Aldrich"/>
              <a:buNone/>
              <a:defRPr/>
            </a:lvl1pPr>
            <a:lvl2pPr lvl="1"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1053" name="Google Shape;1053;p18"/>
          <p:cNvSpPr txBox="1">
            <a:spLocks noGrp="1"/>
          </p:cNvSpPr>
          <p:nvPr>
            <p:ph type="body" idx="1"/>
          </p:nvPr>
        </p:nvSpPr>
        <p:spPr>
          <a:xfrm>
            <a:off x="1333850" y="2349949"/>
            <a:ext cx="4842000" cy="2879100"/>
          </a:xfrm>
          <a:prstGeom prst="rect">
            <a:avLst/>
          </a:prstGeom>
        </p:spPr>
        <p:txBody>
          <a:bodyPr spcFirstLastPara="1" wrap="square" lIns="121900" tIns="121900" rIns="121900" bIns="121900" anchor="t" anchorCtr="0">
            <a:noAutofit/>
          </a:bodyPr>
          <a:lstStyle>
            <a:lvl1pPr marL="457200" lvl="0" indent="-342900" algn="r" rtl="0">
              <a:spcBef>
                <a:spcPts val="0"/>
              </a:spcBef>
              <a:spcAft>
                <a:spcPts val="0"/>
              </a:spcAft>
              <a:buSzPts val="1800"/>
              <a:buChar char="●"/>
              <a:defRPr/>
            </a:lvl1pPr>
            <a:lvl2pPr marL="914400" lvl="1" indent="-342900" algn="r" rtl="0">
              <a:spcBef>
                <a:spcPts val="2100"/>
              </a:spcBef>
              <a:spcAft>
                <a:spcPts val="0"/>
              </a:spcAft>
              <a:buSzPts val="1800"/>
              <a:buChar char="○"/>
              <a:defRPr/>
            </a:lvl2pPr>
            <a:lvl3pPr marL="1371600" lvl="2" indent="-342900" algn="r" rtl="0">
              <a:spcBef>
                <a:spcPts val="2100"/>
              </a:spcBef>
              <a:spcAft>
                <a:spcPts val="0"/>
              </a:spcAft>
              <a:buSzPts val="1800"/>
              <a:buChar char="■"/>
              <a:defRPr/>
            </a:lvl3pPr>
            <a:lvl4pPr marL="1828800" lvl="3" indent="-342900" algn="r" rtl="0">
              <a:spcBef>
                <a:spcPts val="2100"/>
              </a:spcBef>
              <a:spcAft>
                <a:spcPts val="0"/>
              </a:spcAft>
              <a:buSzPts val="1800"/>
              <a:buChar char="●"/>
              <a:defRPr/>
            </a:lvl4pPr>
            <a:lvl5pPr marL="2286000" lvl="4" indent="-342900" algn="r" rtl="0">
              <a:spcBef>
                <a:spcPts val="2100"/>
              </a:spcBef>
              <a:spcAft>
                <a:spcPts val="0"/>
              </a:spcAft>
              <a:buSzPts val="1800"/>
              <a:buChar char="○"/>
              <a:defRPr/>
            </a:lvl5pPr>
            <a:lvl6pPr marL="2743200" lvl="5" indent="-342900" algn="r" rtl="0">
              <a:spcBef>
                <a:spcPts val="2100"/>
              </a:spcBef>
              <a:spcAft>
                <a:spcPts val="0"/>
              </a:spcAft>
              <a:buSzPts val="1800"/>
              <a:buChar char="■"/>
              <a:defRPr/>
            </a:lvl6pPr>
            <a:lvl7pPr marL="3200400" lvl="6" indent="-342900" algn="r" rtl="0">
              <a:spcBef>
                <a:spcPts val="2100"/>
              </a:spcBef>
              <a:spcAft>
                <a:spcPts val="0"/>
              </a:spcAft>
              <a:buSzPts val="1800"/>
              <a:buChar char="●"/>
              <a:defRPr/>
            </a:lvl7pPr>
            <a:lvl8pPr marL="3657600" lvl="7" indent="-342900" algn="r" rtl="0">
              <a:spcBef>
                <a:spcPts val="2100"/>
              </a:spcBef>
              <a:spcAft>
                <a:spcPts val="0"/>
              </a:spcAft>
              <a:buSzPts val="1800"/>
              <a:buChar char="○"/>
              <a:defRPr/>
            </a:lvl8pPr>
            <a:lvl9pPr marL="4114800" lvl="8" indent="-342900" algn="r" rtl="0">
              <a:spcBef>
                <a:spcPts val="2100"/>
              </a:spcBef>
              <a:spcAft>
                <a:spcPts val="2100"/>
              </a:spcAft>
              <a:buSzPts val="1800"/>
              <a:buChar char="■"/>
              <a:defRPr/>
            </a:lvl9pPr>
          </a:lstStyle>
          <a:p>
            <a:endParaRPr/>
          </a:p>
        </p:txBody>
      </p:sp>
      <p:sp>
        <p:nvSpPr>
          <p:cNvPr id="1054" name="Google Shape;1054;p18"/>
          <p:cNvSpPr/>
          <p:nvPr/>
        </p:nvSpPr>
        <p:spPr>
          <a:xfrm rot="5400000">
            <a:off x="460926" y="4979754"/>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017 Title and text right">
  <p:cSld name="CUSTOM_16">
    <p:spTree>
      <p:nvGrpSpPr>
        <p:cNvPr id="1" name="Shape 1055"/>
        <p:cNvGrpSpPr/>
        <p:nvPr/>
      </p:nvGrpSpPr>
      <p:grpSpPr>
        <a:xfrm>
          <a:off x="0" y="0"/>
          <a:ext cx="0" cy="0"/>
          <a:chOff x="0" y="0"/>
          <a:chExt cx="0" cy="0"/>
        </a:xfrm>
      </p:grpSpPr>
      <p:sp>
        <p:nvSpPr>
          <p:cNvPr id="1056" name="Google Shape;1056;p19"/>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57" name="Google Shape;1057;p19"/>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8" name="Google Shape;1058;p19"/>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059" name="Google Shape;1059;p19"/>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60" name="Google Shape;1060;p19"/>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1061" name="Google Shape;1061;p19"/>
          <p:cNvGrpSpPr/>
          <p:nvPr/>
        </p:nvGrpSpPr>
        <p:grpSpPr>
          <a:xfrm>
            <a:off x="980827" y="5442895"/>
            <a:ext cx="3031361" cy="2462487"/>
            <a:chOff x="6452616" y="393649"/>
            <a:chExt cx="2368066" cy="1923668"/>
          </a:xfrm>
        </p:grpSpPr>
        <p:sp>
          <p:nvSpPr>
            <p:cNvPr id="1062" name="Google Shape;1062;p19"/>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3" name="Google Shape;1063;p19"/>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4" name="Google Shape;1064;p19"/>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5" name="Google Shape;1065;p19"/>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6" name="Google Shape;1066;p19"/>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7" name="Google Shape;1067;p19"/>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8" name="Google Shape;1068;p19"/>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9" name="Google Shape;1069;p19"/>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0" name="Google Shape;1070;p19"/>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1" name="Google Shape;1071;p19"/>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2" name="Google Shape;1072;p19"/>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3" name="Google Shape;1073;p19"/>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4" name="Google Shape;1074;p19"/>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5" name="Google Shape;1075;p19"/>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76" name="Google Shape;1076;p19"/>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77" name="Google Shape;1077;p19"/>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8" name="Google Shape;1078;p19"/>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79" name="Google Shape;1079;p19"/>
          <p:cNvSpPr/>
          <p:nvPr/>
        </p:nvSpPr>
        <p:spPr>
          <a:xfrm rot="319787">
            <a:off x="3086671" y="49664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0" name="Google Shape;1080;p19"/>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81" name="Google Shape;1081;p19"/>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2" name="Google Shape;1082;p19"/>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3" name="Google Shape;1083;p19"/>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4" name="Google Shape;1084;p19"/>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85" name="Google Shape;1085;p19"/>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6" name="Google Shape;1086;p19"/>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87" name="Google Shape;1087;p19"/>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88" name="Google Shape;1088;p19"/>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9" name="Google Shape;1089;p19"/>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0" name="Google Shape;1090;p19"/>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91" name="Google Shape;1091;p19"/>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2" name="Google Shape;1092;p19"/>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093" name="Google Shape;1093;p19"/>
          <p:cNvSpPr/>
          <p:nvPr/>
        </p:nvSpPr>
        <p:spPr>
          <a:xfrm>
            <a:off x="670950" y="1198366"/>
            <a:ext cx="10850100" cy="4480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094" name="Google Shape;1094;p19"/>
          <p:cNvSpPr/>
          <p:nvPr/>
        </p:nvSpPr>
        <p:spPr>
          <a:xfrm>
            <a:off x="791352" y="1296701"/>
            <a:ext cx="10609500" cy="42837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95" name="Google Shape;1095;p19"/>
          <p:cNvPicPr preferRelativeResize="0"/>
          <p:nvPr/>
        </p:nvPicPr>
        <p:blipFill>
          <a:blip r:embed="rId2">
            <a:alphaModFix/>
          </a:blip>
          <a:stretch>
            <a:fillRect/>
          </a:stretch>
        </p:blipFill>
        <p:spPr>
          <a:xfrm rot="10800000">
            <a:off x="1202325" y="5683177"/>
            <a:ext cx="9467850" cy="250611"/>
          </a:xfrm>
          <a:prstGeom prst="rect">
            <a:avLst/>
          </a:prstGeom>
          <a:noFill/>
          <a:ln>
            <a:noFill/>
          </a:ln>
        </p:spPr>
      </p:pic>
      <p:pic>
        <p:nvPicPr>
          <p:cNvPr id="1096" name="Google Shape;1096;p19"/>
          <p:cNvPicPr preferRelativeResize="0"/>
          <p:nvPr/>
        </p:nvPicPr>
        <p:blipFill>
          <a:blip r:embed="rId2">
            <a:alphaModFix/>
          </a:blip>
          <a:stretch>
            <a:fillRect/>
          </a:stretch>
        </p:blipFill>
        <p:spPr>
          <a:xfrm flipH="1">
            <a:off x="1202325" y="924213"/>
            <a:ext cx="9467850" cy="269821"/>
          </a:xfrm>
          <a:prstGeom prst="rect">
            <a:avLst/>
          </a:prstGeom>
          <a:noFill/>
          <a:ln>
            <a:noFill/>
          </a:ln>
        </p:spPr>
      </p:pic>
      <p:grpSp>
        <p:nvGrpSpPr>
          <p:cNvPr id="1097" name="Google Shape;1097;p19"/>
          <p:cNvGrpSpPr/>
          <p:nvPr/>
        </p:nvGrpSpPr>
        <p:grpSpPr>
          <a:xfrm>
            <a:off x="-1819523" y="658945"/>
            <a:ext cx="3031361" cy="2462487"/>
            <a:chOff x="6452616" y="393649"/>
            <a:chExt cx="2368066" cy="1923668"/>
          </a:xfrm>
        </p:grpSpPr>
        <p:sp>
          <p:nvSpPr>
            <p:cNvPr id="1098" name="Google Shape;1098;p19"/>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9" name="Google Shape;1099;p19"/>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0" name="Google Shape;1100;p19"/>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1" name="Google Shape;1101;p19"/>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2" name="Google Shape;1102;p19"/>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3" name="Google Shape;1103;p19"/>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4" name="Google Shape;1104;p19"/>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5" name="Google Shape;1105;p19"/>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6" name="Google Shape;1106;p19"/>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7" name="Google Shape;1107;p19"/>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8" name="Google Shape;1108;p19"/>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9" name="Google Shape;1109;p19"/>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0" name="Google Shape;1110;p19"/>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1" name="Google Shape;1111;p19"/>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12" name="Google Shape;1112;p19"/>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13" name="Google Shape;1113;p19"/>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14" name="Google Shape;1114;p19"/>
          <p:cNvSpPr txBox="1">
            <a:spLocks noGrp="1"/>
          </p:cNvSpPr>
          <p:nvPr>
            <p:ph type="title"/>
          </p:nvPr>
        </p:nvSpPr>
        <p:spPr>
          <a:xfrm>
            <a:off x="6058175" y="1619925"/>
            <a:ext cx="4842000" cy="593700"/>
          </a:xfrm>
          <a:prstGeom prst="rect">
            <a:avLst/>
          </a:prstGeom>
        </p:spPr>
        <p:txBody>
          <a:bodyPr spcFirstLastPara="1" wrap="square" lIns="121900" tIns="121900" rIns="121900" bIns="121900" anchor="t" anchorCtr="0">
            <a:noAutofit/>
          </a:bodyPr>
          <a:lstStyle>
            <a:lvl1pPr marL="0" marR="0" lvl="0" indent="0"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1115" name="Google Shape;1115;p19"/>
          <p:cNvSpPr txBox="1">
            <a:spLocks noGrp="1"/>
          </p:cNvSpPr>
          <p:nvPr>
            <p:ph type="body" idx="1"/>
          </p:nvPr>
        </p:nvSpPr>
        <p:spPr>
          <a:xfrm>
            <a:off x="6058250" y="2349949"/>
            <a:ext cx="4842000" cy="28791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spcBef>
                <a:spcPts val="2100"/>
              </a:spcBef>
              <a:spcAft>
                <a:spcPts val="0"/>
              </a:spcAft>
              <a:buSzPts val="1800"/>
              <a:buChar char="○"/>
              <a:defRPr/>
            </a:lvl2pPr>
            <a:lvl3pPr marL="1371600" lvl="2" indent="-342900" rtl="0">
              <a:spcBef>
                <a:spcPts val="2100"/>
              </a:spcBef>
              <a:spcAft>
                <a:spcPts val="0"/>
              </a:spcAft>
              <a:buSzPts val="1800"/>
              <a:buChar char="■"/>
              <a:defRPr/>
            </a:lvl3pPr>
            <a:lvl4pPr marL="1828800" lvl="3" indent="-342900" rtl="0">
              <a:spcBef>
                <a:spcPts val="2100"/>
              </a:spcBef>
              <a:spcAft>
                <a:spcPts val="0"/>
              </a:spcAft>
              <a:buSzPts val="1800"/>
              <a:buChar char="●"/>
              <a:defRPr/>
            </a:lvl4pPr>
            <a:lvl5pPr marL="2286000" lvl="4" indent="-342900" rtl="0">
              <a:spcBef>
                <a:spcPts val="2100"/>
              </a:spcBef>
              <a:spcAft>
                <a:spcPts val="0"/>
              </a:spcAft>
              <a:buSzPts val="1800"/>
              <a:buChar char="○"/>
              <a:defRPr/>
            </a:lvl5pPr>
            <a:lvl6pPr marL="2743200" lvl="5" indent="-342900" rtl="0">
              <a:spcBef>
                <a:spcPts val="2100"/>
              </a:spcBef>
              <a:spcAft>
                <a:spcPts val="0"/>
              </a:spcAft>
              <a:buSzPts val="1800"/>
              <a:buChar char="■"/>
              <a:defRPr/>
            </a:lvl6pPr>
            <a:lvl7pPr marL="3200400" lvl="6" indent="-342900" rtl="0">
              <a:spcBef>
                <a:spcPts val="2100"/>
              </a:spcBef>
              <a:spcAft>
                <a:spcPts val="0"/>
              </a:spcAft>
              <a:buSzPts val="1800"/>
              <a:buChar char="●"/>
              <a:defRPr/>
            </a:lvl7pPr>
            <a:lvl8pPr marL="3657600" lvl="7" indent="-342900" rtl="0">
              <a:spcBef>
                <a:spcPts val="2100"/>
              </a:spcBef>
              <a:spcAft>
                <a:spcPts val="0"/>
              </a:spcAft>
              <a:buSzPts val="1800"/>
              <a:buChar char="○"/>
              <a:defRPr/>
            </a:lvl8pPr>
            <a:lvl9pPr marL="4114800" lvl="8" indent="-342900" rtl="0">
              <a:spcBef>
                <a:spcPts val="2100"/>
              </a:spcBef>
              <a:spcAft>
                <a:spcPts val="2100"/>
              </a:spcAft>
              <a:buSzPts val="1800"/>
              <a:buChar char="■"/>
              <a:defRPr/>
            </a:lvl9pPr>
          </a:lstStyle>
          <a:p>
            <a:endParaRPr/>
          </a:p>
        </p:txBody>
      </p:sp>
      <p:sp>
        <p:nvSpPr>
          <p:cNvPr id="1116" name="Google Shape;1116;p19"/>
          <p:cNvSpPr/>
          <p:nvPr/>
        </p:nvSpPr>
        <p:spPr>
          <a:xfrm rot="5400000">
            <a:off x="460926" y="4979754"/>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018 Custom Layout 1">
  <p:cSld name="CUSTOM_17">
    <p:spTree>
      <p:nvGrpSpPr>
        <p:cNvPr id="1" name="Shape 1117"/>
        <p:cNvGrpSpPr/>
        <p:nvPr/>
      </p:nvGrpSpPr>
      <p:grpSpPr>
        <a:xfrm>
          <a:off x="0" y="0"/>
          <a:ext cx="0" cy="0"/>
          <a:chOff x="0" y="0"/>
          <a:chExt cx="0" cy="0"/>
        </a:xfrm>
      </p:grpSpPr>
      <p:sp>
        <p:nvSpPr>
          <p:cNvPr id="1118" name="Google Shape;1118;p20"/>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19" name="Google Shape;1119;p20"/>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0" name="Google Shape;1120;p20"/>
          <p:cNvSpPr/>
          <p:nvPr/>
        </p:nvSpPr>
        <p:spPr>
          <a:xfrm rot="-6809430" flipH="1">
            <a:off x="9127336" y="1066670"/>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21" name="Google Shape;1121;p20"/>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1122" name="Google Shape;1122;p20"/>
          <p:cNvGrpSpPr/>
          <p:nvPr/>
        </p:nvGrpSpPr>
        <p:grpSpPr>
          <a:xfrm>
            <a:off x="980827" y="5442895"/>
            <a:ext cx="3031361" cy="2462487"/>
            <a:chOff x="6452616" y="393649"/>
            <a:chExt cx="2368066" cy="1923668"/>
          </a:xfrm>
        </p:grpSpPr>
        <p:sp>
          <p:nvSpPr>
            <p:cNvPr id="1123" name="Google Shape;1123;p20"/>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4" name="Google Shape;1124;p20"/>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5" name="Google Shape;1125;p20"/>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6" name="Google Shape;1126;p20"/>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7" name="Google Shape;1127;p20"/>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8" name="Google Shape;1128;p20"/>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9" name="Google Shape;1129;p20"/>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0" name="Google Shape;1130;p20"/>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1" name="Google Shape;1131;p20"/>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2" name="Google Shape;1132;p20"/>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3" name="Google Shape;1133;p20"/>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4" name="Google Shape;1134;p20"/>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5" name="Google Shape;1135;p20"/>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6" name="Google Shape;1136;p20"/>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37" name="Google Shape;1137;p20"/>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38" name="Google Shape;1138;p20"/>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9" name="Google Shape;1139;p20"/>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40" name="Google Shape;1140;p20"/>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41" name="Google Shape;1141;p20"/>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2" name="Google Shape;1142;p20"/>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3" name="Google Shape;1143;p20"/>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4" name="Google Shape;1144;p20"/>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45" name="Google Shape;1145;p20"/>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6" name="Google Shape;1146;p20"/>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47" name="Google Shape;1147;p20"/>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48" name="Google Shape;1148;p20"/>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9" name="Google Shape;1149;p20"/>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50" name="Google Shape;1150;p20"/>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1" name="Google Shape;1151;p20"/>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152" name="Google Shape;1152;p20"/>
          <p:cNvSpPr/>
          <p:nvPr/>
        </p:nvSpPr>
        <p:spPr>
          <a:xfrm>
            <a:off x="0" y="0"/>
            <a:ext cx="12192000" cy="68580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grpSp>
        <p:nvGrpSpPr>
          <p:cNvPr id="1153" name="Google Shape;1153;p20"/>
          <p:cNvGrpSpPr/>
          <p:nvPr/>
        </p:nvGrpSpPr>
        <p:grpSpPr>
          <a:xfrm>
            <a:off x="-1819523" y="658945"/>
            <a:ext cx="3031361" cy="2462487"/>
            <a:chOff x="6452616" y="393649"/>
            <a:chExt cx="2368066" cy="1923668"/>
          </a:xfrm>
        </p:grpSpPr>
        <p:sp>
          <p:nvSpPr>
            <p:cNvPr id="1154" name="Google Shape;1154;p20"/>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5" name="Google Shape;1155;p20"/>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6" name="Google Shape;1156;p20"/>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7" name="Google Shape;1157;p20"/>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8" name="Google Shape;1158;p20"/>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9" name="Google Shape;1159;p20"/>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0" name="Google Shape;1160;p20"/>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1" name="Google Shape;1161;p20"/>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2" name="Google Shape;1162;p20"/>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3" name="Google Shape;1163;p20"/>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4" name="Google Shape;1164;p20"/>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5" name="Google Shape;1165;p20"/>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6" name="Google Shape;1166;p20"/>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7" name="Google Shape;1167;p20"/>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68" name="Google Shape;1168;p20"/>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69" name="Google Shape;1169;p20"/>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70" name="Google Shape;1170;p20"/>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71" name="Google Shape;1171;p20"/>
          <p:cNvSpPr txBox="1">
            <a:spLocks noGrp="1"/>
          </p:cNvSpPr>
          <p:nvPr>
            <p:ph type="subTitle" idx="1"/>
          </p:nvPr>
        </p:nvSpPr>
        <p:spPr>
          <a:xfrm>
            <a:off x="3279475" y="2640413"/>
            <a:ext cx="5581500" cy="717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2100"/>
              <a:buNone/>
              <a:defRPr sz="2100" b="1"/>
            </a:lvl1pPr>
            <a:lvl2pPr lvl="1" algn="ctr" rtl="0">
              <a:spcBef>
                <a:spcPts val="2100"/>
              </a:spcBef>
              <a:spcAft>
                <a:spcPts val="0"/>
              </a:spcAft>
              <a:buSzPts val="2100"/>
              <a:buNone/>
              <a:defRPr sz="2100" b="1"/>
            </a:lvl2pPr>
            <a:lvl3pPr lvl="2" algn="ctr" rtl="0">
              <a:spcBef>
                <a:spcPts val="2100"/>
              </a:spcBef>
              <a:spcAft>
                <a:spcPts val="0"/>
              </a:spcAft>
              <a:buSzPts val="2100"/>
              <a:buNone/>
              <a:defRPr sz="2100" b="1"/>
            </a:lvl3pPr>
            <a:lvl4pPr lvl="3" algn="ctr" rtl="0">
              <a:spcBef>
                <a:spcPts val="2100"/>
              </a:spcBef>
              <a:spcAft>
                <a:spcPts val="0"/>
              </a:spcAft>
              <a:buSzPts val="2100"/>
              <a:buNone/>
              <a:defRPr sz="2100" b="1"/>
            </a:lvl4pPr>
            <a:lvl5pPr lvl="4" algn="ctr" rtl="0">
              <a:spcBef>
                <a:spcPts val="2100"/>
              </a:spcBef>
              <a:spcAft>
                <a:spcPts val="0"/>
              </a:spcAft>
              <a:buSzPts val="2100"/>
              <a:buNone/>
              <a:defRPr sz="2100" b="1"/>
            </a:lvl5pPr>
            <a:lvl6pPr lvl="5" algn="ctr" rtl="0">
              <a:spcBef>
                <a:spcPts val="2100"/>
              </a:spcBef>
              <a:spcAft>
                <a:spcPts val="0"/>
              </a:spcAft>
              <a:buSzPts val="2100"/>
              <a:buNone/>
              <a:defRPr sz="2100" b="1"/>
            </a:lvl6pPr>
            <a:lvl7pPr lvl="6" algn="ctr" rtl="0">
              <a:spcBef>
                <a:spcPts val="2100"/>
              </a:spcBef>
              <a:spcAft>
                <a:spcPts val="0"/>
              </a:spcAft>
              <a:buSzPts val="2100"/>
              <a:buNone/>
              <a:defRPr sz="2100" b="1"/>
            </a:lvl7pPr>
            <a:lvl8pPr lvl="7" algn="ctr" rtl="0">
              <a:spcBef>
                <a:spcPts val="2100"/>
              </a:spcBef>
              <a:spcAft>
                <a:spcPts val="0"/>
              </a:spcAft>
              <a:buSzPts val="2100"/>
              <a:buNone/>
              <a:defRPr sz="2100" b="1"/>
            </a:lvl8pPr>
            <a:lvl9pPr lvl="8" algn="ctr" rtl="0">
              <a:spcBef>
                <a:spcPts val="2100"/>
              </a:spcBef>
              <a:spcAft>
                <a:spcPts val="2100"/>
              </a:spcAft>
              <a:buSzPts val="2100"/>
              <a:buNone/>
              <a:defRPr sz="2100" b="1"/>
            </a:lvl9pPr>
          </a:lstStyle>
          <a:p>
            <a:endParaRPr/>
          </a:p>
        </p:txBody>
      </p:sp>
      <p:sp>
        <p:nvSpPr>
          <p:cNvPr id="1172" name="Google Shape;1172;p20"/>
          <p:cNvSpPr/>
          <p:nvPr/>
        </p:nvSpPr>
        <p:spPr>
          <a:xfrm>
            <a:off x="2835225" y="195423"/>
            <a:ext cx="6327900" cy="6327900"/>
          </a:xfrm>
          <a:prstGeom prst="donut">
            <a:avLst>
              <a:gd name="adj" fmla="val 753"/>
            </a:avLst>
          </a:pr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0"/>
          <p:cNvSpPr txBox="1">
            <a:spLocks noGrp="1"/>
          </p:cNvSpPr>
          <p:nvPr>
            <p:ph type="title"/>
          </p:nvPr>
        </p:nvSpPr>
        <p:spPr>
          <a:xfrm>
            <a:off x="3279475" y="1707563"/>
            <a:ext cx="5581500" cy="763500"/>
          </a:xfrm>
          <a:prstGeom prst="rect">
            <a:avLst/>
          </a:prstGeom>
        </p:spPr>
        <p:txBody>
          <a:bodyPr spcFirstLastPara="1" wrap="square" lIns="121900" tIns="121900" rIns="121900" bIns="121900" anchor="b" anchorCtr="0">
            <a:noAutofit/>
          </a:bodyPr>
          <a:lstStyle>
            <a:lvl1pPr marL="0" marR="0" lvl="0" indent="0" algn="ctr" rtl="0">
              <a:lnSpc>
                <a:spcPct val="100000"/>
              </a:lnSpc>
              <a:spcBef>
                <a:spcPts val="0"/>
              </a:spcBef>
              <a:spcAft>
                <a:spcPts val="0"/>
              </a:spcAft>
              <a:buClr>
                <a:schemeClr val="dk1"/>
              </a:buClr>
              <a:buSzPts val="7000"/>
              <a:buFont typeface="Aldrich"/>
              <a:buNone/>
              <a:defRPr sz="7000"/>
            </a:lvl1pPr>
            <a:lvl2pPr lvl="1"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8000"/>
              <a:buFont typeface="Abril Fatface"/>
              <a:buNone/>
              <a:defRPr sz="8000">
                <a:solidFill>
                  <a:schemeClr val="dk1"/>
                </a:solidFill>
                <a:latin typeface="Abril Fatface"/>
                <a:ea typeface="Abril Fatface"/>
                <a:cs typeface="Abril Fatface"/>
                <a:sym typeface="Abril Fatface"/>
              </a:defRPr>
            </a:lvl9pPr>
          </a:lstStyle>
          <a:p>
            <a:endParaRPr/>
          </a:p>
        </p:txBody>
      </p:sp>
      <p:sp>
        <p:nvSpPr>
          <p:cNvPr id="1174" name="Google Shape;1174;p20"/>
          <p:cNvSpPr txBox="1">
            <a:spLocks noGrp="1"/>
          </p:cNvSpPr>
          <p:nvPr>
            <p:ph type="body" idx="2"/>
          </p:nvPr>
        </p:nvSpPr>
        <p:spPr>
          <a:xfrm>
            <a:off x="3279525" y="3505213"/>
            <a:ext cx="5581500" cy="1341600"/>
          </a:xfrm>
          <a:prstGeom prst="rect">
            <a:avLst/>
          </a:prstGeom>
        </p:spPr>
        <p:txBody>
          <a:bodyPr spcFirstLastPara="1" wrap="square" lIns="121900" tIns="121900" rIns="121900" bIns="121900" anchor="t" anchorCtr="0">
            <a:noAutofit/>
          </a:bodyPr>
          <a:lstStyle>
            <a:lvl1pPr marL="457200" lvl="0" indent="-342900" algn="ctr">
              <a:lnSpc>
                <a:spcPct val="100000"/>
              </a:lnSpc>
              <a:spcBef>
                <a:spcPts val="0"/>
              </a:spcBef>
              <a:spcAft>
                <a:spcPts val="0"/>
              </a:spcAft>
              <a:buSzPts val="1800"/>
              <a:buChar char="●"/>
              <a:defRPr/>
            </a:lvl1pPr>
            <a:lvl2pPr marL="914400" lvl="1" indent="-342900" algn="ctr">
              <a:lnSpc>
                <a:spcPct val="100000"/>
              </a:lnSpc>
              <a:spcBef>
                <a:spcPts val="0"/>
              </a:spcBef>
              <a:spcAft>
                <a:spcPts val="0"/>
              </a:spcAft>
              <a:buSzPts val="1800"/>
              <a:buChar char="○"/>
              <a:defRPr/>
            </a:lvl2pPr>
            <a:lvl3pPr marL="1371600" lvl="2" indent="-342900" algn="ctr">
              <a:lnSpc>
                <a:spcPct val="100000"/>
              </a:lnSpc>
              <a:spcBef>
                <a:spcPts val="0"/>
              </a:spcBef>
              <a:spcAft>
                <a:spcPts val="0"/>
              </a:spcAft>
              <a:buSzPts val="1800"/>
              <a:buChar char="■"/>
              <a:defRPr/>
            </a:lvl3pPr>
            <a:lvl4pPr marL="1828800" lvl="3" indent="-342900" algn="ctr">
              <a:lnSpc>
                <a:spcPct val="100000"/>
              </a:lnSpc>
              <a:spcBef>
                <a:spcPts val="0"/>
              </a:spcBef>
              <a:spcAft>
                <a:spcPts val="0"/>
              </a:spcAft>
              <a:buSzPts val="1800"/>
              <a:buChar char="●"/>
              <a:defRPr/>
            </a:lvl4pPr>
            <a:lvl5pPr marL="2286000" lvl="4" indent="-342900" algn="ctr">
              <a:lnSpc>
                <a:spcPct val="100000"/>
              </a:lnSpc>
              <a:spcBef>
                <a:spcPts val="0"/>
              </a:spcBef>
              <a:spcAft>
                <a:spcPts val="0"/>
              </a:spcAft>
              <a:buSzPts val="1800"/>
              <a:buChar char="○"/>
              <a:defRPr/>
            </a:lvl5pPr>
            <a:lvl6pPr marL="2743200" lvl="5" indent="-342900" algn="ctr">
              <a:lnSpc>
                <a:spcPct val="100000"/>
              </a:lnSpc>
              <a:spcBef>
                <a:spcPts val="0"/>
              </a:spcBef>
              <a:spcAft>
                <a:spcPts val="0"/>
              </a:spcAft>
              <a:buSzPts val="1800"/>
              <a:buChar char="■"/>
              <a:defRPr/>
            </a:lvl6pPr>
            <a:lvl7pPr marL="3200400" lvl="6" indent="-342900" algn="ctr">
              <a:lnSpc>
                <a:spcPct val="100000"/>
              </a:lnSpc>
              <a:spcBef>
                <a:spcPts val="0"/>
              </a:spcBef>
              <a:spcAft>
                <a:spcPts val="0"/>
              </a:spcAft>
              <a:buSzPts val="1800"/>
              <a:buChar char="●"/>
              <a:defRPr/>
            </a:lvl7pPr>
            <a:lvl8pPr marL="3657600" lvl="7" indent="-342900" algn="ctr">
              <a:lnSpc>
                <a:spcPct val="100000"/>
              </a:lnSpc>
              <a:spcBef>
                <a:spcPts val="0"/>
              </a:spcBef>
              <a:spcAft>
                <a:spcPts val="0"/>
              </a:spcAft>
              <a:buSzPts val="1800"/>
              <a:buChar char="○"/>
              <a:defRPr/>
            </a:lvl8pPr>
            <a:lvl9pPr marL="4114800" lvl="8" indent="-342900" algn="ctr">
              <a:lnSpc>
                <a:spcPct val="100000"/>
              </a:lnSpc>
              <a:spcBef>
                <a:spcPts val="0"/>
              </a:spcBef>
              <a:spcAft>
                <a:spcPts val="0"/>
              </a:spcAft>
              <a:buSzPts val="1800"/>
              <a:buChar char="■"/>
              <a:defRPr/>
            </a:lvl9pPr>
          </a:lstStyle>
          <a:p>
            <a:endParaRPr/>
          </a:p>
        </p:txBody>
      </p:sp>
      <p:sp>
        <p:nvSpPr>
          <p:cNvPr id="1175" name="Google Shape;1175;p20"/>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76" name="Google Shape;1176;p20"/>
          <p:cNvSpPr/>
          <p:nvPr/>
        </p:nvSpPr>
        <p:spPr>
          <a:xfrm rot="319787">
            <a:off x="3086671" y="49664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77" name="Google Shape;1177;p20"/>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178" name="Google Shape;1178;p20"/>
          <p:cNvSpPr/>
          <p:nvPr/>
        </p:nvSpPr>
        <p:spPr>
          <a:xfrm rot="5400000">
            <a:off x="-353283" y="63031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Just title">
  <p:cSld name="CUSTOM_18">
    <p:spTree>
      <p:nvGrpSpPr>
        <p:cNvPr id="1" name="Shape 71"/>
        <p:cNvGrpSpPr/>
        <p:nvPr/>
      </p:nvGrpSpPr>
      <p:grpSpPr>
        <a:xfrm>
          <a:off x="0" y="0"/>
          <a:ext cx="0" cy="0"/>
          <a:chOff x="0" y="0"/>
          <a:chExt cx="0" cy="0"/>
        </a:xfrm>
      </p:grpSpPr>
      <p:sp>
        <p:nvSpPr>
          <p:cNvPr id="72" name="Google Shape;72;p3"/>
          <p:cNvSpPr txBox="1">
            <a:spLocks noGrp="1"/>
          </p:cNvSpPr>
          <p:nvPr>
            <p:ph type="title"/>
          </p:nvPr>
        </p:nvSpPr>
        <p:spPr>
          <a:xfrm>
            <a:off x="415650" y="421105"/>
            <a:ext cx="11360700" cy="12306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5000"/>
              <a:buNone/>
              <a:defRPr sz="5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endParaRPr/>
          </a:p>
        </p:txBody>
      </p:sp>
      <p:sp>
        <p:nvSpPr>
          <p:cNvPr id="73" name="Google Shape;73;p3"/>
          <p:cNvSpPr/>
          <p:nvPr/>
        </p:nvSpPr>
        <p:spPr>
          <a:xfrm rot="5400000">
            <a:off x="-362483" y="6272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00 DO NOT REMOVE · SlidesMania">
  <p:cSld name="CUSTOM_20">
    <p:spTree>
      <p:nvGrpSpPr>
        <p:cNvPr id="1" name="Shape 1179"/>
        <p:cNvGrpSpPr/>
        <p:nvPr/>
      </p:nvGrpSpPr>
      <p:grpSpPr>
        <a:xfrm>
          <a:off x="0" y="0"/>
          <a:ext cx="0" cy="0"/>
          <a:chOff x="0" y="0"/>
          <a:chExt cx="0" cy="0"/>
        </a:xfrm>
      </p:grpSpPr>
      <p:grpSp>
        <p:nvGrpSpPr>
          <p:cNvPr id="1180" name="Google Shape;1180;p21"/>
          <p:cNvGrpSpPr/>
          <p:nvPr/>
        </p:nvGrpSpPr>
        <p:grpSpPr>
          <a:xfrm>
            <a:off x="0" y="0"/>
            <a:ext cx="12192000" cy="6858000"/>
            <a:chOff x="0" y="0"/>
            <a:chExt cx="12192000" cy="6858000"/>
          </a:xfrm>
        </p:grpSpPr>
        <p:sp>
          <p:nvSpPr>
            <p:cNvPr id="1181" name="Google Shape;1181;p21"/>
            <p:cNvSpPr/>
            <p:nvPr/>
          </p:nvSpPr>
          <p:spPr>
            <a:xfrm>
              <a:off x="0" y="0"/>
              <a:ext cx="12192000" cy="685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1"/>
            <p:cNvSpPr txBox="1"/>
            <p:nvPr/>
          </p:nvSpPr>
          <p:spPr>
            <a:xfrm>
              <a:off x="463500" y="2858061"/>
              <a:ext cx="8956500" cy="2442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 sz="3600" b="1">
                  <a:solidFill>
                    <a:srgbClr val="3F3F3F"/>
                  </a:solidFill>
                  <a:latin typeface="Poppins"/>
                  <a:ea typeface="Poppins"/>
                  <a:cs typeface="Poppins"/>
                  <a:sym typeface="Poppins"/>
                </a:rPr>
                <a:t>Free </a:t>
              </a:r>
              <a:r>
                <a:rPr lang="en" sz="3600">
                  <a:solidFill>
                    <a:srgbClr val="3F3F3F"/>
                  </a:solidFill>
                  <a:latin typeface="Poppins"/>
                  <a:ea typeface="Poppins"/>
                  <a:cs typeface="Poppins"/>
                  <a:sym typeface="Poppins"/>
                </a:rPr>
                <a:t>themes and templates for </a:t>
              </a:r>
              <a:r>
                <a:rPr lang="en" sz="3600" b="1">
                  <a:solidFill>
                    <a:srgbClr val="3F3F3F"/>
                  </a:solidFill>
                  <a:latin typeface="Poppins"/>
                  <a:ea typeface="Poppins"/>
                  <a:cs typeface="Poppins"/>
                  <a:sym typeface="Poppins"/>
                </a:rPr>
                <a:t>Google Slides</a:t>
              </a:r>
              <a:r>
                <a:rPr lang="en" sz="3600">
                  <a:solidFill>
                    <a:srgbClr val="3F3F3F"/>
                  </a:solidFill>
                  <a:latin typeface="Poppins"/>
                  <a:ea typeface="Poppins"/>
                  <a:cs typeface="Poppins"/>
                  <a:sym typeface="Poppins"/>
                </a:rPr>
                <a:t> or </a:t>
              </a:r>
              <a:r>
                <a:rPr lang="en" sz="3600" b="1">
                  <a:solidFill>
                    <a:srgbClr val="3F3F3F"/>
                  </a:solidFill>
                  <a:latin typeface="Poppins"/>
                  <a:ea typeface="Poppins"/>
                  <a:cs typeface="Poppins"/>
                  <a:sym typeface="Poppins"/>
                </a:rPr>
                <a:t>PowerPoint</a:t>
              </a: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r>
                <a:rPr lang="en" sz="3000" b="1">
                  <a:solidFill>
                    <a:srgbClr val="FFCB25"/>
                  </a:solidFill>
                  <a:latin typeface="Poppins"/>
                  <a:ea typeface="Poppins"/>
                  <a:cs typeface="Poppins"/>
                  <a:sym typeface="Poppins"/>
                </a:rPr>
                <a:t>NOT to be sold as is or modified!</a:t>
              </a:r>
              <a:endParaRPr sz="3000" b="1">
                <a:solidFill>
                  <a:srgbClr val="FFCB25"/>
                </a:solidFill>
                <a:latin typeface="Poppins"/>
                <a:ea typeface="Poppins"/>
                <a:cs typeface="Poppins"/>
                <a:sym typeface="Poppins"/>
              </a:endParaRPr>
            </a:p>
            <a:p>
              <a:pPr marL="0" lvl="0" indent="0" algn="l" rtl="0">
                <a:spcBef>
                  <a:spcPts val="0"/>
                </a:spcBef>
                <a:spcAft>
                  <a:spcPts val="0"/>
                </a:spcAft>
                <a:buNone/>
              </a:pPr>
              <a:r>
                <a:rPr lang="en" sz="2700">
                  <a:solidFill>
                    <a:srgbClr val="3F3F3F"/>
                  </a:solidFill>
                  <a:latin typeface="Poppins"/>
                  <a:ea typeface="Poppins"/>
                  <a:cs typeface="Poppins"/>
                  <a:sym typeface="Poppins"/>
                </a:rPr>
                <a:t>Read </a:t>
              </a:r>
              <a:r>
                <a:rPr lang="en" sz="2700" u="sng">
                  <a:solidFill>
                    <a:srgbClr val="3F3F3F"/>
                  </a:solidFill>
                  <a:latin typeface="Poppins"/>
                  <a:ea typeface="Poppins"/>
                  <a:cs typeface="Poppins"/>
                  <a:sym typeface="Poppins"/>
                  <a:hlinkClick r:id="rId2">
                    <a:extLst>
                      <a:ext uri="{A12FA001-AC4F-418D-AE19-62706E023703}">
                        <ahyp:hlinkClr xmlns:ahyp="http://schemas.microsoft.com/office/drawing/2018/hyperlinkcolor" val="tx"/>
                      </a:ext>
                    </a:extLst>
                  </a:hlinkClick>
                </a:rPr>
                <a:t>FAQ</a:t>
              </a:r>
              <a:r>
                <a:rPr lang="en" sz="4400" b="1">
                  <a:solidFill>
                    <a:srgbClr val="FFCB25"/>
                  </a:solidFill>
                  <a:latin typeface="Poppins"/>
                  <a:ea typeface="Poppins"/>
                  <a:cs typeface="Poppins"/>
                  <a:sym typeface="Poppins"/>
                </a:rPr>
                <a:t> </a:t>
              </a:r>
              <a:r>
                <a:rPr lang="en" sz="2700">
                  <a:solidFill>
                    <a:srgbClr val="3F3F3F"/>
                  </a:solidFill>
                  <a:latin typeface="Poppins"/>
                  <a:ea typeface="Poppins"/>
                  <a:cs typeface="Poppins"/>
                  <a:sym typeface="Poppins"/>
                </a:rPr>
                <a:t>on slidesmania.com</a:t>
              </a:r>
              <a:endParaRPr sz="2700">
                <a:solidFill>
                  <a:srgbClr val="3F3F3F"/>
                </a:solidFill>
                <a:latin typeface="Poppins"/>
                <a:ea typeface="Poppins"/>
                <a:cs typeface="Poppins"/>
                <a:sym typeface="Poppins"/>
              </a:endParaRPr>
            </a:p>
            <a:p>
              <a:pPr marL="0" lvl="0" indent="0" algn="l" rtl="0">
                <a:spcBef>
                  <a:spcPts val="0"/>
                </a:spcBef>
                <a:spcAft>
                  <a:spcPts val="0"/>
                </a:spcAft>
                <a:buNone/>
              </a:pPr>
              <a:r>
                <a:rPr lang="en" sz="2000">
                  <a:solidFill>
                    <a:srgbClr val="3F3F3F"/>
                  </a:solidFill>
                  <a:latin typeface="Poppins"/>
                  <a:ea typeface="Poppins"/>
                  <a:cs typeface="Poppins"/>
                  <a:sym typeface="Poppins"/>
                </a:rPr>
                <a:t>Do not remove the slidesmania.com text on the sides.</a:t>
              </a:r>
              <a:endParaRPr sz="2000">
                <a:solidFill>
                  <a:srgbClr val="3F3F3F"/>
                </a:solidFill>
                <a:latin typeface="Poppins"/>
                <a:ea typeface="Poppins"/>
                <a:cs typeface="Poppins"/>
                <a:sym typeface="Poppins"/>
              </a:endParaRPr>
            </a:p>
          </p:txBody>
        </p:sp>
        <p:cxnSp>
          <p:nvCxnSpPr>
            <p:cNvPr id="1183" name="Google Shape;1183;p21"/>
            <p:cNvCxnSpPr/>
            <p:nvPr/>
          </p:nvCxnSpPr>
          <p:spPr>
            <a:xfrm>
              <a:off x="10423367" y="5688858"/>
              <a:ext cx="1495200" cy="12900"/>
            </a:xfrm>
            <a:prstGeom prst="straightConnector1">
              <a:avLst/>
            </a:prstGeom>
            <a:noFill/>
            <a:ln w="38100" cap="flat" cmpd="sng">
              <a:solidFill>
                <a:srgbClr val="FFCB25"/>
              </a:solidFill>
              <a:prstDash val="solid"/>
              <a:round/>
              <a:headEnd type="none" w="med" len="med"/>
              <a:tailEnd type="none" w="med" len="med"/>
            </a:ln>
          </p:spPr>
        </p:cxnSp>
        <p:pic>
          <p:nvPicPr>
            <p:cNvPr id="1184" name="Google Shape;1184;p21">
              <a:hlinkClick r:id="rId3"/>
            </p:cNvPr>
            <p:cNvPicPr preferRelativeResize="0"/>
            <p:nvPr/>
          </p:nvPicPr>
          <p:blipFill>
            <a:blip r:embed="rId4">
              <a:alphaModFix/>
            </a:blip>
            <a:stretch>
              <a:fillRect/>
            </a:stretch>
          </p:blipFill>
          <p:spPr>
            <a:xfrm>
              <a:off x="8982558" y="5912306"/>
              <a:ext cx="713232" cy="637863"/>
            </a:xfrm>
            <a:prstGeom prst="rect">
              <a:avLst/>
            </a:prstGeom>
            <a:noFill/>
            <a:ln>
              <a:noFill/>
            </a:ln>
          </p:spPr>
        </p:pic>
        <p:pic>
          <p:nvPicPr>
            <p:cNvPr id="1185" name="Google Shape;1185;p21">
              <a:hlinkClick r:id="rId5"/>
            </p:cNvPr>
            <p:cNvPicPr preferRelativeResize="0"/>
            <p:nvPr/>
          </p:nvPicPr>
          <p:blipFill>
            <a:blip r:embed="rId6">
              <a:alphaModFix/>
            </a:blip>
            <a:stretch>
              <a:fillRect/>
            </a:stretch>
          </p:blipFill>
          <p:spPr>
            <a:xfrm>
              <a:off x="9764428" y="5916798"/>
              <a:ext cx="708660" cy="628879"/>
            </a:xfrm>
            <a:prstGeom prst="rect">
              <a:avLst/>
            </a:prstGeom>
            <a:noFill/>
            <a:ln>
              <a:noFill/>
            </a:ln>
          </p:spPr>
        </p:pic>
        <p:pic>
          <p:nvPicPr>
            <p:cNvPr id="1186" name="Google Shape;1186;p21">
              <a:hlinkClick r:id="rId7"/>
            </p:cNvPr>
            <p:cNvPicPr preferRelativeResize="0"/>
            <p:nvPr/>
          </p:nvPicPr>
          <p:blipFill>
            <a:blip r:embed="rId8">
              <a:alphaModFix/>
            </a:blip>
            <a:stretch>
              <a:fillRect/>
            </a:stretch>
          </p:blipFill>
          <p:spPr>
            <a:xfrm>
              <a:off x="10541715" y="5905569"/>
              <a:ext cx="612648" cy="624387"/>
            </a:xfrm>
            <a:prstGeom prst="rect">
              <a:avLst/>
            </a:prstGeom>
            <a:noFill/>
            <a:ln>
              <a:noFill/>
            </a:ln>
          </p:spPr>
        </p:pic>
        <p:pic>
          <p:nvPicPr>
            <p:cNvPr id="1187" name="Google Shape;1187;p21">
              <a:hlinkClick r:id="rId9"/>
            </p:cNvPr>
            <p:cNvPicPr preferRelativeResize="0"/>
            <p:nvPr/>
          </p:nvPicPr>
          <p:blipFill>
            <a:blip r:embed="rId10">
              <a:alphaModFix/>
            </a:blip>
            <a:stretch>
              <a:fillRect/>
            </a:stretch>
          </p:blipFill>
          <p:spPr>
            <a:xfrm>
              <a:off x="11219049" y="5916799"/>
              <a:ext cx="699516" cy="601927"/>
            </a:xfrm>
            <a:prstGeom prst="rect">
              <a:avLst/>
            </a:prstGeom>
            <a:noFill/>
            <a:ln>
              <a:noFill/>
            </a:ln>
          </p:spPr>
        </p:pic>
        <p:sp>
          <p:nvSpPr>
            <p:cNvPr id="1188" name="Google Shape;1188;p21"/>
            <p:cNvSpPr txBox="1"/>
            <p:nvPr/>
          </p:nvSpPr>
          <p:spPr>
            <a:xfrm>
              <a:off x="7072500" y="4813375"/>
              <a:ext cx="4915500" cy="1001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2400" b="1">
                  <a:solidFill>
                    <a:srgbClr val="252525"/>
                  </a:solidFill>
                  <a:latin typeface="Homemade Apple"/>
                  <a:ea typeface="Homemade Apple"/>
                  <a:cs typeface="Homemade Apple"/>
                  <a:sym typeface="Homemade Apple"/>
                </a:rPr>
                <a:t>Sharing is caring!</a:t>
              </a:r>
              <a:endParaRPr sz="2400" b="1">
                <a:solidFill>
                  <a:srgbClr val="252525"/>
                </a:solidFill>
                <a:latin typeface="Homemade Apple"/>
                <a:ea typeface="Homemade Apple"/>
                <a:cs typeface="Homemade Apple"/>
                <a:sym typeface="Homemade Apple"/>
              </a:endParaRPr>
            </a:p>
          </p:txBody>
        </p:sp>
      </p:grpSp>
      <p:pic>
        <p:nvPicPr>
          <p:cNvPr id="1189" name="Google Shape;1189;p21"/>
          <p:cNvPicPr preferRelativeResize="0"/>
          <p:nvPr/>
        </p:nvPicPr>
        <p:blipFill rotWithShape="1">
          <a:blip r:embed="rId11">
            <a:alphaModFix/>
          </a:blip>
          <a:srcRect t="16256" b="20906"/>
          <a:stretch/>
        </p:blipFill>
        <p:spPr>
          <a:xfrm>
            <a:off x="125075" y="493725"/>
            <a:ext cx="8239800" cy="2071125"/>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90"/>
        <p:cNvGrpSpPr/>
        <p:nvPr/>
      </p:nvGrpSpPr>
      <p:grpSpPr>
        <a:xfrm>
          <a:off x="0" y="0"/>
          <a:ext cx="0" cy="0"/>
          <a:chOff x="0" y="0"/>
          <a:chExt cx="0" cy="0"/>
        </a:xfrm>
      </p:grpSpPr>
      <p:sp>
        <p:nvSpPr>
          <p:cNvPr id="1191" name="Google Shape;1191;p22"/>
          <p:cNvSpPr/>
          <p:nvPr/>
        </p:nvSpPr>
        <p:spPr>
          <a:xfrm>
            <a:off x="0" y="6727600"/>
            <a:ext cx="12192000" cy="1305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92" name="Google Shape;1192;p22"/>
          <p:cNvSpPr txBox="1">
            <a:spLocks noGrp="1"/>
          </p:cNvSpPr>
          <p:nvPr>
            <p:ph type="title"/>
          </p:nvPr>
        </p:nvSpPr>
        <p:spPr>
          <a:xfrm>
            <a:off x="415600" y="421233"/>
            <a:ext cx="11360700" cy="1108500"/>
          </a:xfrm>
          <a:prstGeom prst="rect">
            <a:avLst/>
          </a:prstGeom>
        </p:spPr>
        <p:txBody>
          <a:bodyPr spcFirstLastPara="1" wrap="square" lIns="121900" tIns="121900" rIns="121900" bIns="121900" anchor="t" anchorCtr="0">
            <a:no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193" name="Google Shape;1193;p22"/>
          <p:cNvSpPr txBox="1">
            <a:spLocks noGrp="1"/>
          </p:cNvSpPr>
          <p:nvPr>
            <p:ph type="body" idx="1"/>
          </p:nvPr>
        </p:nvSpPr>
        <p:spPr>
          <a:xfrm>
            <a:off x="415600" y="1633633"/>
            <a:ext cx="11360700" cy="44721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spcBef>
                <a:spcPts val="2100"/>
              </a:spcBef>
              <a:spcAft>
                <a:spcPts val="0"/>
              </a:spcAft>
              <a:buSzPts val="1800"/>
              <a:buChar char="○"/>
              <a:defRPr/>
            </a:lvl2pPr>
            <a:lvl3pPr marL="1371600" lvl="2" indent="-342900" rtl="0">
              <a:spcBef>
                <a:spcPts val="2100"/>
              </a:spcBef>
              <a:spcAft>
                <a:spcPts val="0"/>
              </a:spcAft>
              <a:buSzPts val="1800"/>
              <a:buChar char="■"/>
              <a:defRPr/>
            </a:lvl3pPr>
            <a:lvl4pPr marL="1828800" lvl="3" indent="-342900" rtl="0">
              <a:spcBef>
                <a:spcPts val="2100"/>
              </a:spcBef>
              <a:spcAft>
                <a:spcPts val="0"/>
              </a:spcAft>
              <a:buSzPts val="1800"/>
              <a:buChar char="●"/>
              <a:defRPr/>
            </a:lvl4pPr>
            <a:lvl5pPr marL="2286000" lvl="4" indent="-342900" rtl="0">
              <a:spcBef>
                <a:spcPts val="2100"/>
              </a:spcBef>
              <a:spcAft>
                <a:spcPts val="0"/>
              </a:spcAft>
              <a:buSzPts val="1800"/>
              <a:buChar char="○"/>
              <a:defRPr/>
            </a:lvl5pPr>
            <a:lvl6pPr marL="2743200" lvl="5" indent="-342900" rtl="0">
              <a:spcBef>
                <a:spcPts val="2100"/>
              </a:spcBef>
              <a:spcAft>
                <a:spcPts val="0"/>
              </a:spcAft>
              <a:buSzPts val="1800"/>
              <a:buChar char="■"/>
              <a:defRPr/>
            </a:lvl6pPr>
            <a:lvl7pPr marL="3200400" lvl="6" indent="-342900" rtl="0">
              <a:spcBef>
                <a:spcPts val="2100"/>
              </a:spcBef>
              <a:spcAft>
                <a:spcPts val="0"/>
              </a:spcAft>
              <a:buSzPts val="1800"/>
              <a:buChar char="●"/>
              <a:defRPr/>
            </a:lvl7pPr>
            <a:lvl8pPr marL="3657600" lvl="7" indent="-342900" rtl="0">
              <a:spcBef>
                <a:spcPts val="2100"/>
              </a:spcBef>
              <a:spcAft>
                <a:spcPts val="0"/>
              </a:spcAft>
              <a:buSzPts val="1800"/>
              <a:buChar char="○"/>
              <a:defRPr/>
            </a:lvl8pPr>
            <a:lvl9pPr marL="4114800" lvl="8" indent="-342900" rtl="0">
              <a:spcBef>
                <a:spcPts val="2100"/>
              </a:spcBef>
              <a:spcAft>
                <a:spcPts val="2100"/>
              </a:spcAft>
              <a:buSzPts val="1800"/>
              <a:buChar char="■"/>
              <a:defRPr/>
            </a:lvl9pPr>
          </a:lstStyle>
          <a:p>
            <a:endParaRPr/>
          </a:p>
        </p:txBody>
      </p:sp>
      <p:sp>
        <p:nvSpPr>
          <p:cNvPr id="1194" name="Google Shape;1194;p2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002 Intro">
  <p:cSld name="CUSTOM_1">
    <p:spTree>
      <p:nvGrpSpPr>
        <p:cNvPr id="1" name="Shape 74"/>
        <p:cNvGrpSpPr/>
        <p:nvPr/>
      </p:nvGrpSpPr>
      <p:grpSpPr>
        <a:xfrm>
          <a:off x="0" y="0"/>
          <a:ext cx="0" cy="0"/>
          <a:chOff x="0" y="0"/>
          <a:chExt cx="0" cy="0"/>
        </a:xfrm>
      </p:grpSpPr>
      <p:sp>
        <p:nvSpPr>
          <p:cNvPr id="75" name="Google Shape;75;p4"/>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6" name="Google Shape;76;p4"/>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 name="Google Shape;77;p4"/>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78" name="Google Shape;78;p4"/>
          <p:cNvGrpSpPr/>
          <p:nvPr/>
        </p:nvGrpSpPr>
        <p:grpSpPr>
          <a:xfrm>
            <a:off x="980827" y="5442895"/>
            <a:ext cx="3031361" cy="2462487"/>
            <a:chOff x="6452616" y="393649"/>
            <a:chExt cx="2368066" cy="1923668"/>
          </a:xfrm>
        </p:grpSpPr>
        <p:sp>
          <p:nvSpPr>
            <p:cNvPr id="79" name="Google Shape;79;p4"/>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 name="Google Shape;80;p4"/>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4"/>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2" name="Google Shape;82;p4"/>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 name="Google Shape;83;p4"/>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 name="Google Shape;84;p4"/>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5" name="Google Shape;85;p4"/>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 name="Google Shape;86;p4"/>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 name="Google Shape;87;p4"/>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 name="Google Shape;88;p4"/>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 name="Google Shape;89;p4"/>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 name="Google Shape;90;p4"/>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 name="Google Shape;91;p4"/>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 name="Google Shape;92;p4"/>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3" name="Google Shape;93;p4"/>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4" name="Google Shape;94;p4"/>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 name="Google Shape;95;p4"/>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6" name="Google Shape;96;p4"/>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 name="Google Shape;97;p4"/>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8" name="Google Shape;98;p4"/>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 name="Google Shape;99;p4"/>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 name="Google Shape;100;p4"/>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 name="Google Shape;101;p4"/>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102" name="Google Shape;102;p4"/>
          <p:cNvGrpSpPr/>
          <p:nvPr/>
        </p:nvGrpSpPr>
        <p:grpSpPr>
          <a:xfrm>
            <a:off x="-1819523" y="658945"/>
            <a:ext cx="3031361" cy="2462487"/>
            <a:chOff x="6452616" y="393649"/>
            <a:chExt cx="2368066" cy="1923668"/>
          </a:xfrm>
        </p:grpSpPr>
        <p:sp>
          <p:nvSpPr>
            <p:cNvPr id="103" name="Google Shape;103;p4"/>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 name="Google Shape;104;p4"/>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 name="Google Shape;105;p4"/>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 name="Google Shape;106;p4"/>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 name="Google Shape;107;p4"/>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 name="Google Shape;108;p4"/>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 name="Google Shape;109;p4"/>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 name="Google Shape;110;p4"/>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 name="Google Shape;111;p4"/>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 name="Google Shape;112;p4"/>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 name="Google Shape;113;p4"/>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 name="Google Shape;114;p4"/>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5" name="Google Shape;115;p4"/>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6" name="Google Shape;116;p4"/>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7" name="Google Shape;117;p4"/>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8" name="Google Shape;118;p4"/>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9" name="Google Shape;119;p4"/>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20" name="Google Shape;120;p4"/>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 name="Google Shape;121;p4"/>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22" name="Google Shape;122;p4"/>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 name="Google Shape;123;p4"/>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24" name="Google Shape;124;p4"/>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25" name="Google Shape;125;p4"/>
          <p:cNvSpPr/>
          <p:nvPr/>
        </p:nvSpPr>
        <p:spPr>
          <a:xfrm>
            <a:off x="1400250" y="1173275"/>
            <a:ext cx="9391500" cy="4732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6" name="Google Shape;126;p4"/>
          <p:cNvSpPr/>
          <p:nvPr/>
        </p:nvSpPr>
        <p:spPr>
          <a:xfrm>
            <a:off x="1504469" y="1277143"/>
            <a:ext cx="9183300" cy="45249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128" name="Google Shape;128;p4"/>
          <p:cNvPicPr preferRelativeResize="0"/>
          <p:nvPr/>
        </p:nvPicPr>
        <p:blipFill>
          <a:blip r:embed="rId2">
            <a:alphaModFix/>
          </a:blip>
          <a:stretch>
            <a:fillRect/>
          </a:stretch>
        </p:blipFill>
        <p:spPr>
          <a:xfrm rot="10800000">
            <a:off x="1202325" y="5890725"/>
            <a:ext cx="9467850" cy="280900"/>
          </a:xfrm>
          <a:prstGeom prst="rect">
            <a:avLst/>
          </a:prstGeom>
          <a:noFill/>
          <a:ln>
            <a:noFill/>
          </a:ln>
        </p:spPr>
      </p:pic>
      <p:pic>
        <p:nvPicPr>
          <p:cNvPr id="129" name="Google Shape;129;p4"/>
          <p:cNvPicPr preferRelativeResize="0"/>
          <p:nvPr/>
        </p:nvPicPr>
        <p:blipFill>
          <a:blip r:embed="rId2">
            <a:alphaModFix/>
          </a:blip>
          <a:stretch>
            <a:fillRect/>
          </a:stretch>
        </p:blipFill>
        <p:spPr>
          <a:xfrm flipH="1">
            <a:off x="1202325" y="835475"/>
            <a:ext cx="9467850" cy="337800"/>
          </a:xfrm>
          <a:prstGeom prst="rect">
            <a:avLst/>
          </a:prstGeom>
          <a:noFill/>
          <a:ln>
            <a:noFill/>
          </a:ln>
        </p:spPr>
      </p:pic>
      <p:sp>
        <p:nvSpPr>
          <p:cNvPr id="130" name="Google Shape;130;p4"/>
          <p:cNvSpPr/>
          <p:nvPr/>
        </p:nvSpPr>
        <p:spPr>
          <a:xfrm>
            <a:off x="9586725" y="751650"/>
            <a:ext cx="174300" cy="3378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4"/>
          <p:cNvSpPr txBox="1">
            <a:spLocks noGrp="1"/>
          </p:cNvSpPr>
          <p:nvPr>
            <p:ph type="title"/>
          </p:nvPr>
        </p:nvSpPr>
        <p:spPr>
          <a:xfrm>
            <a:off x="1731925" y="3327875"/>
            <a:ext cx="8728200" cy="9489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chemeClr val="dk1"/>
              </a:buClr>
              <a:buSzPts val="5000"/>
              <a:buFont typeface="Aldrich"/>
              <a:buNone/>
              <a:defRPr sz="5000"/>
            </a:lvl1pPr>
            <a:lvl2pPr lvl="1"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5000"/>
              <a:buFont typeface="Abril Fatface"/>
              <a:buNone/>
              <a:defRPr sz="5000">
                <a:solidFill>
                  <a:schemeClr val="dk1"/>
                </a:solidFill>
                <a:latin typeface="Abril Fatface"/>
                <a:ea typeface="Abril Fatface"/>
                <a:cs typeface="Abril Fatface"/>
                <a:sym typeface="Abril Fatface"/>
              </a:defRPr>
            </a:lvl9pPr>
          </a:lstStyle>
          <a:p>
            <a:endParaRPr/>
          </a:p>
        </p:txBody>
      </p:sp>
      <p:sp>
        <p:nvSpPr>
          <p:cNvPr id="132" name="Google Shape;132;p4"/>
          <p:cNvSpPr txBox="1">
            <a:spLocks noGrp="1"/>
          </p:cNvSpPr>
          <p:nvPr>
            <p:ph type="body" idx="1"/>
          </p:nvPr>
        </p:nvSpPr>
        <p:spPr>
          <a:xfrm>
            <a:off x="1731875" y="4351375"/>
            <a:ext cx="8728200" cy="948900"/>
          </a:xfrm>
          <a:prstGeom prst="rect">
            <a:avLst/>
          </a:prstGeom>
        </p:spPr>
        <p:txBody>
          <a:bodyPr spcFirstLastPara="1" wrap="square" lIns="121900" tIns="121900" rIns="121900" bIns="121900" anchor="t" anchorCtr="0">
            <a:noAutofit/>
          </a:bodyPr>
          <a:lstStyle>
            <a:lvl1pPr marL="457200" lvl="0" indent="-342900" algn="ctr">
              <a:spcBef>
                <a:spcPts val="0"/>
              </a:spcBef>
              <a:spcAft>
                <a:spcPts val="0"/>
              </a:spcAft>
              <a:buSzPts val="1800"/>
              <a:buChar char="●"/>
              <a:defRPr/>
            </a:lvl1pPr>
            <a:lvl2pPr marL="914400" lvl="1" indent="-342900" algn="ctr">
              <a:spcBef>
                <a:spcPts val="2100"/>
              </a:spcBef>
              <a:spcAft>
                <a:spcPts val="0"/>
              </a:spcAft>
              <a:buSzPts val="1800"/>
              <a:buChar char="○"/>
              <a:defRPr/>
            </a:lvl2pPr>
            <a:lvl3pPr marL="1371600" lvl="2" indent="-342900" algn="ctr">
              <a:spcBef>
                <a:spcPts val="2100"/>
              </a:spcBef>
              <a:spcAft>
                <a:spcPts val="0"/>
              </a:spcAft>
              <a:buSzPts val="1800"/>
              <a:buChar char="■"/>
              <a:defRPr/>
            </a:lvl3pPr>
            <a:lvl4pPr marL="1828800" lvl="3" indent="-342900" algn="ctr">
              <a:spcBef>
                <a:spcPts val="2100"/>
              </a:spcBef>
              <a:spcAft>
                <a:spcPts val="0"/>
              </a:spcAft>
              <a:buSzPts val="1800"/>
              <a:buChar char="●"/>
              <a:defRPr/>
            </a:lvl4pPr>
            <a:lvl5pPr marL="2286000" lvl="4" indent="-342900" algn="ctr">
              <a:spcBef>
                <a:spcPts val="2100"/>
              </a:spcBef>
              <a:spcAft>
                <a:spcPts val="0"/>
              </a:spcAft>
              <a:buSzPts val="1800"/>
              <a:buChar char="○"/>
              <a:defRPr/>
            </a:lvl5pPr>
            <a:lvl6pPr marL="2743200" lvl="5" indent="-342900" algn="ctr">
              <a:spcBef>
                <a:spcPts val="2100"/>
              </a:spcBef>
              <a:spcAft>
                <a:spcPts val="0"/>
              </a:spcAft>
              <a:buSzPts val="1800"/>
              <a:buChar char="■"/>
              <a:defRPr/>
            </a:lvl6pPr>
            <a:lvl7pPr marL="3200400" lvl="6" indent="-342900" algn="ctr">
              <a:spcBef>
                <a:spcPts val="2100"/>
              </a:spcBef>
              <a:spcAft>
                <a:spcPts val="0"/>
              </a:spcAft>
              <a:buSzPts val="1800"/>
              <a:buChar char="●"/>
              <a:defRPr/>
            </a:lvl7pPr>
            <a:lvl8pPr marL="3657600" lvl="7" indent="-342900" algn="ctr">
              <a:spcBef>
                <a:spcPts val="2100"/>
              </a:spcBef>
              <a:spcAft>
                <a:spcPts val="0"/>
              </a:spcAft>
              <a:buSzPts val="1800"/>
              <a:buChar char="○"/>
              <a:defRPr/>
            </a:lvl8pPr>
            <a:lvl9pPr marL="4114800" lvl="8" indent="-342900" algn="ctr">
              <a:spcBef>
                <a:spcPts val="2100"/>
              </a:spcBef>
              <a:spcAft>
                <a:spcPts val="2100"/>
              </a:spcAft>
              <a:buSzPts val="1800"/>
              <a:buChar char="■"/>
              <a:defRPr/>
            </a:lvl9pPr>
          </a:lstStyle>
          <a:p>
            <a:endParaRPr/>
          </a:p>
        </p:txBody>
      </p:sp>
      <p:sp>
        <p:nvSpPr>
          <p:cNvPr id="133" name="Google Shape;133;p4"/>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34" name="Google Shape;134;p4"/>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35" name="Google Shape;135;p4"/>
          <p:cNvSpPr/>
          <p:nvPr/>
        </p:nvSpPr>
        <p:spPr>
          <a:xfrm rot="5400000">
            <a:off x="1161517" y="1771056"/>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v2">
  <p:cSld name="CUSTOM_21">
    <p:spTree>
      <p:nvGrpSpPr>
        <p:cNvPr id="1" name="Shape 136"/>
        <p:cNvGrpSpPr/>
        <p:nvPr/>
      </p:nvGrpSpPr>
      <p:grpSpPr>
        <a:xfrm>
          <a:off x="0" y="0"/>
          <a:ext cx="0" cy="0"/>
          <a:chOff x="0" y="0"/>
          <a:chExt cx="0" cy="0"/>
        </a:xfrm>
      </p:grpSpPr>
      <p:sp>
        <p:nvSpPr>
          <p:cNvPr id="137" name="Google Shape;137;p5"/>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38" name="Google Shape;138;p5"/>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9" name="Google Shape;139;p5"/>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40" name="Google Shape;140;p5"/>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41" name="Google Shape;141;p5"/>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142" name="Google Shape;142;p5"/>
          <p:cNvGrpSpPr/>
          <p:nvPr/>
        </p:nvGrpSpPr>
        <p:grpSpPr>
          <a:xfrm>
            <a:off x="980827" y="5442895"/>
            <a:ext cx="3031361" cy="2462487"/>
            <a:chOff x="6452616" y="393649"/>
            <a:chExt cx="2368066" cy="1923668"/>
          </a:xfrm>
        </p:grpSpPr>
        <p:sp>
          <p:nvSpPr>
            <p:cNvPr id="143" name="Google Shape;143;p5"/>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4" name="Google Shape;144;p5"/>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 name="Google Shape;145;p5"/>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6" name="Google Shape;146;p5"/>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 name="Google Shape;147;p5"/>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 name="Google Shape;148;p5"/>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 name="Google Shape;149;p5"/>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0" name="Google Shape;150;p5"/>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 name="Google Shape;151;p5"/>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2" name="Google Shape;152;p5"/>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 name="Google Shape;153;p5"/>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4" name="Google Shape;154;p5"/>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5" name="Google Shape;155;p5"/>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6" name="Google Shape;156;p5"/>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57" name="Google Shape;157;p5"/>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58" name="Google Shape;158;p5"/>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9" name="Google Shape;159;p5"/>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0" name="Google Shape;160;p5"/>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1" name="Google Shape;161;p5"/>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2" name="Google Shape;162;p5"/>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3" name="Google Shape;163;p5"/>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4" name="Google Shape;164;p5"/>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5" name="Google Shape;165;p5"/>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6" name="Google Shape;166;p5"/>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7" name="Google Shape;167;p5"/>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8" name="Google Shape;168;p5"/>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9" name="Google Shape;169;p5"/>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70" name="Google Shape;170;p5"/>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 name="Google Shape;171;p5"/>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2" name="Google Shape;172;p5"/>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73" name="Google Shape;173;p5"/>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74" name="Google Shape;174;p5"/>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75" name="Google Shape;175;p5"/>
          <p:cNvSpPr txBox="1">
            <a:spLocks noGrp="1"/>
          </p:cNvSpPr>
          <p:nvPr>
            <p:ph type="title"/>
          </p:nvPr>
        </p:nvSpPr>
        <p:spPr>
          <a:xfrm>
            <a:off x="1707000" y="1028825"/>
            <a:ext cx="8778000" cy="763500"/>
          </a:xfrm>
          <a:prstGeom prst="rect">
            <a:avLst/>
          </a:prstGeom>
        </p:spPr>
        <p:txBody>
          <a:bodyPr spcFirstLastPara="1" wrap="square" lIns="121900" tIns="121900" rIns="121900" bIns="121900" anchor="t" anchorCtr="0">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176" name="Google Shape;176;p5"/>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7" name="Google Shape;177;p5"/>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178" name="Google Shape;178;p5"/>
          <p:cNvPicPr preferRelativeResize="0"/>
          <p:nvPr/>
        </p:nvPicPr>
        <p:blipFill>
          <a:blip r:embed="rId2">
            <a:alphaModFix/>
          </a:blip>
          <a:stretch>
            <a:fillRect/>
          </a:stretch>
        </p:blipFill>
        <p:spPr>
          <a:xfrm flipH="1">
            <a:off x="1202325" y="280925"/>
            <a:ext cx="9467850" cy="337800"/>
          </a:xfrm>
          <a:prstGeom prst="rect">
            <a:avLst/>
          </a:prstGeom>
          <a:noFill/>
          <a:ln>
            <a:noFill/>
          </a:ln>
        </p:spPr>
      </p:pic>
      <p:sp>
        <p:nvSpPr>
          <p:cNvPr id="179" name="Google Shape;179;p5"/>
          <p:cNvSpPr txBox="1">
            <a:spLocks noGrp="1"/>
          </p:cNvSpPr>
          <p:nvPr>
            <p:ph type="body" idx="1"/>
          </p:nvPr>
        </p:nvSpPr>
        <p:spPr>
          <a:xfrm>
            <a:off x="1707000" y="1889875"/>
            <a:ext cx="5058600" cy="3704700"/>
          </a:xfrm>
          <a:prstGeom prst="rect">
            <a:avLst/>
          </a:prstGeom>
        </p:spPr>
        <p:txBody>
          <a:bodyPr spcFirstLastPara="1" wrap="square" lIns="121900" tIns="121900" rIns="121900" bIns="121900" anchor="t" anchorCtr="0">
            <a:noAutofit/>
          </a:bodyPr>
          <a:lstStyle>
            <a:lvl1pPr marL="457200" lvl="0" indent="-342900" rtl="0">
              <a:lnSpc>
                <a:spcPct val="115000"/>
              </a:lnSpc>
              <a:spcBef>
                <a:spcPts val="0"/>
              </a:spcBef>
              <a:spcAft>
                <a:spcPts val="0"/>
              </a:spcAft>
              <a:buSzPts val="1800"/>
              <a:buChar char="●"/>
              <a:defRPr/>
            </a:lvl1pPr>
            <a:lvl2pPr marL="914400" lvl="1" indent="-342900" rtl="0">
              <a:lnSpc>
                <a:spcPct val="115000"/>
              </a:lnSpc>
              <a:spcBef>
                <a:spcPts val="2100"/>
              </a:spcBef>
              <a:spcAft>
                <a:spcPts val="0"/>
              </a:spcAft>
              <a:buSzPts val="1800"/>
              <a:buChar char="○"/>
              <a:defRPr/>
            </a:lvl2pPr>
            <a:lvl3pPr marL="1371600" lvl="2" indent="-342900" rtl="0">
              <a:lnSpc>
                <a:spcPct val="115000"/>
              </a:lnSpc>
              <a:spcBef>
                <a:spcPts val="2100"/>
              </a:spcBef>
              <a:spcAft>
                <a:spcPts val="0"/>
              </a:spcAft>
              <a:buSzPts val="1800"/>
              <a:buChar char="■"/>
              <a:defRPr/>
            </a:lvl3pPr>
            <a:lvl4pPr marL="1828800" lvl="3" indent="-342900" rtl="0">
              <a:lnSpc>
                <a:spcPct val="115000"/>
              </a:lnSpc>
              <a:spcBef>
                <a:spcPts val="2100"/>
              </a:spcBef>
              <a:spcAft>
                <a:spcPts val="0"/>
              </a:spcAft>
              <a:buSzPts val="1800"/>
              <a:buChar char="●"/>
              <a:defRPr/>
            </a:lvl4pPr>
            <a:lvl5pPr marL="2286000" lvl="4" indent="-342900" rtl="0">
              <a:lnSpc>
                <a:spcPct val="115000"/>
              </a:lnSpc>
              <a:spcBef>
                <a:spcPts val="2100"/>
              </a:spcBef>
              <a:spcAft>
                <a:spcPts val="0"/>
              </a:spcAft>
              <a:buSzPts val="1800"/>
              <a:buChar char="○"/>
              <a:defRPr/>
            </a:lvl5pPr>
            <a:lvl6pPr marL="2743200" lvl="5" indent="-342900" rtl="0">
              <a:lnSpc>
                <a:spcPct val="115000"/>
              </a:lnSpc>
              <a:spcBef>
                <a:spcPts val="2100"/>
              </a:spcBef>
              <a:spcAft>
                <a:spcPts val="0"/>
              </a:spcAft>
              <a:buSzPts val="1800"/>
              <a:buChar char="■"/>
              <a:defRPr/>
            </a:lvl6pPr>
            <a:lvl7pPr marL="3200400" lvl="6" indent="-342900" rtl="0">
              <a:lnSpc>
                <a:spcPct val="115000"/>
              </a:lnSpc>
              <a:spcBef>
                <a:spcPts val="2100"/>
              </a:spcBef>
              <a:spcAft>
                <a:spcPts val="0"/>
              </a:spcAft>
              <a:buSzPts val="1800"/>
              <a:buChar char="●"/>
              <a:defRPr/>
            </a:lvl7pPr>
            <a:lvl8pPr marL="3657600" lvl="7" indent="-342900" rtl="0">
              <a:lnSpc>
                <a:spcPct val="115000"/>
              </a:lnSpc>
              <a:spcBef>
                <a:spcPts val="2100"/>
              </a:spcBef>
              <a:spcAft>
                <a:spcPts val="0"/>
              </a:spcAft>
              <a:buSzPts val="1800"/>
              <a:buChar char="○"/>
              <a:defRPr/>
            </a:lvl8pPr>
            <a:lvl9pPr marL="4114800" lvl="8" indent="-342900" rtl="0">
              <a:lnSpc>
                <a:spcPct val="115000"/>
              </a:lnSpc>
              <a:spcBef>
                <a:spcPts val="2100"/>
              </a:spcBef>
              <a:spcAft>
                <a:spcPts val="2100"/>
              </a:spcAft>
              <a:buSzPts val="1800"/>
              <a:buChar char="■"/>
              <a:defRPr/>
            </a:lvl9pPr>
          </a:lstStyle>
          <a:p>
            <a:endParaRPr/>
          </a:p>
        </p:txBody>
      </p:sp>
      <p:sp>
        <p:nvSpPr>
          <p:cNvPr id="180" name="Google Shape;180;p5"/>
          <p:cNvSpPr txBox="1">
            <a:spLocks noGrp="1"/>
          </p:cNvSpPr>
          <p:nvPr>
            <p:ph type="body" idx="2"/>
          </p:nvPr>
        </p:nvSpPr>
        <p:spPr>
          <a:xfrm>
            <a:off x="9736200" y="1889875"/>
            <a:ext cx="748800" cy="3704700"/>
          </a:xfrm>
          <a:prstGeom prst="rect">
            <a:avLst/>
          </a:prstGeom>
        </p:spPr>
        <p:txBody>
          <a:bodyPr spcFirstLastPara="1" wrap="square" lIns="121900" tIns="121900" rIns="121900" bIns="121900" anchor="t" anchorCtr="0">
            <a:noAutofit/>
          </a:bodyPr>
          <a:lstStyle>
            <a:lvl1pPr marL="457200" lvl="0" indent="-342900" algn="r" rtl="0">
              <a:lnSpc>
                <a:spcPct val="115000"/>
              </a:lnSpc>
              <a:spcBef>
                <a:spcPts val="0"/>
              </a:spcBef>
              <a:spcAft>
                <a:spcPts val="0"/>
              </a:spcAft>
              <a:buSzPts val="1800"/>
              <a:buChar char="●"/>
              <a:defRPr/>
            </a:lvl1pPr>
            <a:lvl2pPr marL="914400" lvl="1" indent="-342900" algn="r" rtl="0">
              <a:lnSpc>
                <a:spcPct val="115000"/>
              </a:lnSpc>
              <a:spcBef>
                <a:spcPts val="2100"/>
              </a:spcBef>
              <a:spcAft>
                <a:spcPts val="0"/>
              </a:spcAft>
              <a:buSzPts val="1800"/>
              <a:buChar char="○"/>
              <a:defRPr/>
            </a:lvl2pPr>
            <a:lvl3pPr marL="1371600" lvl="2" indent="-342900" algn="r" rtl="0">
              <a:lnSpc>
                <a:spcPct val="115000"/>
              </a:lnSpc>
              <a:spcBef>
                <a:spcPts val="2100"/>
              </a:spcBef>
              <a:spcAft>
                <a:spcPts val="0"/>
              </a:spcAft>
              <a:buSzPts val="1800"/>
              <a:buChar char="■"/>
              <a:defRPr/>
            </a:lvl3pPr>
            <a:lvl4pPr marL="1828800" lvl="3" indent="-342900" algn="r" rtl="0">
              <a:lnSpc>
                <a:spcPct val="115000"/>
              </a:lnSpc>
              <a:spcBef>
                <a:spcPts val="2100"/>
              </a:spcBef>
              <a:spcAft>
                <a:spcPts val="0"/>
              </a:spcAft>
              <a:buSzPts val="1800"/>
              <a:buChar char="●"/>
              <a:defRPr/>
            </a:lvl4pPr>
            <a:lvl5pPr marL="2286000" lvl="4" indent="-342900" algn="r" rtl="0">
              <a:lnSpc>
                <a:spcPct val="115000"/>
              </a:lnSpc>
              <a:spcBef>
                <a:spcPts val="2100"/>
              </a:spcBef>
              <a:spcAft>
                <a:spcPts val="0"/>
              </a:spcAft>
              <a:buSzPts val="1800"/>
              <a:buChar char="○"/>
              <a:defRPr/>
            </a:lvl5pPr>
            <a:lvl6pPr marL="2743200" lvl="5" indent="-342900" algn="r" rtl="0">
              <a:lnSpc>
                <a:spcPct val="115000"/>
              </a:lnSpc>
              <a:spcBef>
                <a:spcPts val="2100"/>
              </a:spcBef>
              <a:spcAft>
                <a:spcPts val="0"/>
              </a:spcAft>
              <a:buSzPts val="1800"/>
              <a:buChar char="■"/>
              <a:defRPr/>
            </a:lvl6pPr>
            <a:lvl7pPr marL="3200400" lvl="6" indent="-342900" algn="r" rtl="0">
              <a:lnSpc>
                <a:spcPct val="115000"/>
              </a:lnSpc>
              <a:spcBef>
                <a:spcPts val="2100"/>
              </a:spcBef>
              <a:spcAft>
                <a:spcPts val="0"/>
              </a:spcAft>
              <a:buSzPts val="1800"/>
              <a:buChar char="●"/>
              <a:defRPr/>
            </a:lvl7pPr>
            <a:lvl8pPr marL="3657600" lvl="7" indent="-342900" algn="r" rtl="0">
              <a:lnSpc>
                <a:spcPct val="115000"/>
              </a:lnSpc>
              <a:spcBef>
                <a:spcPts val="2100"/>
              </a:spcBef>
              <a:spcAft>
                <a:spcPts val="0"/>
              </a:spcAft>
              <a:buSzPts val="1800"/>
              <a:buChar char="○"/>
              <a:defRPr/>
            </a:lvl8pPr>
            <a:lvl9pPr marL="4114800" lvl="8" indent="-342900" algn="r" rtl="0">
              <a:lnSpc>
                <a:spcPct val="115000"/>
              </a:lnSpc>
              <a:spcBef>
                <a:spcPts val="2100"/>
              </a:spcBef>
              <a:spcAft>
                <a:spcPts val="2100"/>
              </a:spcAft>
              <a:buSzPts val="1800"/>
              <a:buChar char="■"/>
              <a:defRPr/>
            </a:lvl9pPr>
          </a:lstStyle>
          <a:p>
            <a:endParaRPr/>
          </a:p>
        </p:txBody>
      </p:sp>
      <p:grpSp>
        <p:nvGrpSpPr>
          <p:cNvPr id="181" name="Google Shape;181;p5"/>
          <p:cNvGrpSpPr/>
          <p:nvPr/>
        </p:nvGrpSpPr>
        <p:grpSpPr>
          <a:xfrm>
            <a:off x="-1819523" y="658945"/>
            <a:ext cx="3031361" cy="2462487"/>
            <a:chOff x="6452616" y="393649"/>
            <a:chExt cx="2368066" cy="1923668"/>
          </a:xfrm>
        </p:grpSpPr>
        <p:sp>
          <p:nvSpPr>
            <p:cNvPr id="182" name="Google Shape;182;p5"/>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3" name="Google Shape;183;p5"/>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4" name="Google Shape;184;p5"/>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5" name="Google Shape;185;p5"/>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6" name="Google Shape;186;p5"/>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7" name="Google Shape;187;p5"/>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8" name="Google Shape;188;p5"/>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9" name="Google Shape;189;p5"/>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0" name="Google Shape;190;p5"/>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1" name="Google Shape;191;p5"/>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2" name="Google Shape;192;p5"/>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3" name="Google Shape;193;p5"/>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4" name="Google Shape;194;p5"/>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5" name="Google Shape;195;p5"/>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96" name="Google Shape;196;p5"/>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97" name="Google Shape;197;p5"/>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98" name="Google Shape;198;p5"/>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004 Section Title">
  <p:cSld name="CUSTOM_3">
    <p:spTree>
      <p:nvGrpSpPr>
        <p:cNvPr id="1" name="Shape 199"/>
        <p:cNvGrpSpPr/>
        <p:nvPr/>
      </p:nvGrpSpPr>
      <p:grpSpPr>
        <a:xfrm>
          <a:off x="0" y="0"/>
          <a:ext cx="0" cy="0"/>
          <a:chOff x="0" y="0"/>
          <a:chExt cx="0" cy="0"/>
        </a:xfrm>
      </p:grpSpPr>
      <p:grpSp>
        <p:nvGrpSpPr>
          <p:cNvPr id="200" name="Google Shape;200;p6"/>
          <p:cNvGrpSpPr/>
          <p:nvPr/>
        </p:nvGrpSpPr>
        <p:grpSpPr>
          <a:xfrm>
            <a:off x="980827" y="5442895"/>
            <a:ext cx="3031361" cy="2462487"/>
            <a:chOff x="6452616" y="393649"/>
            <a:chExt cx="2368066" cy="1923668"/>
          </a:xfrm>
        </p:grpSpPr>
        <p:sp>
          <p:nvSpPr>
            <p:cNvPr id="201" name="Google Shape;201;p6"/>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2" name="Google Shape;202;p6"/>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3" name="Google Shape;203;p6"/>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4" name="Google Shape;204;p6"/>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5" name="Google Shape;205;p6"/>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6" name="Google Shape;206;p6"/>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7" name="Google Shape;207;p6"/>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8" name="Google Shape;208;p6"/>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9" name="Google Shape;209;p6"/>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0" name="Google Shape;210;p6"/>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1" name="Google Shape;211;p6"/>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2" name="Google Shape;212;p6"/>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3" name="Google Shape;213;p6"/>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4" name="Google Shape;214;p6"/>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15" name="Google Shape;215;p6"/>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6" name="Google Shape;216;p6"/>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17" name="Google Shape;217;p6"/>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18" name="Google Shape;218;p6"/>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9" name="Google Shape;219;p6"/>
          <p:cNvSpPr/>
          <p:nvPr/>
        </p:nvSpPr>
        <p:spPr>
          <a:xfrm rot="-7220918">
            <a:off x="680649" y="3238374"/>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0" name="Google Shape;220;p6"/>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1" name="Google Shape;221;p6"/>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2" name="Google Shape;222;p6"/>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223" name="Google Shape;223;p6"/>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4" name="Google Shape;224;p6"/>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225" name="Google Shape;225;p6"/>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6" name="Google Shape;226;p6"/>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7" name="Google Shape;227;p6"/>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8" name="Google Shape;228;p6"/>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9" name="Google Shape;229;p6"/>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0" name="Google Shape;230;p6"/>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1" name="Google Shape;231;p6"/>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2" name="Google Shape;232;p6"/>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33" name="Google Shape;233;p6"/>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4" name="Google Shape;234;p6"/>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35" name="Google Shape;235;p6"/>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6" name="Google Shape;236;p6"/>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7" name="Google Shape;237;p6"/>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38" name="Google Shape;238;p6"/>
          <p:cNvSpPr/>
          <p:nvPr/>
        </p:nvSpPr>
        <p:spPr>
          <a:xfrm>
            <a:off x="2207550" y="936089"/>
            <a:ext cx="7776900" cy="50076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9" name="Google Shape;239;p6"/>
          <p:cNvSpPr/>
          <p:nvPr/>
        </p:nvSpPr>
        <p:spPr>
          <a:xfrm>
            <a:off x="2293850" y="1045986"/>
            <a:ext cx="7604700" cy="47874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0" name="Google Shape;240;p6"/>
          <p:cNvPicPr preferRelativeResize="0"/>
          <p:nvPr/>
        </p:nvPicPr>
        <p:blipFill>
          <a:blip r:embed="rId2">
            <a:alphaModFix/>
          </a:blip>
          <a:stretch>
            <a:fillRect/>
          </a:stretch>
        </p:blipFill>
        <p:spPr>
          <a:xfrm rot="10800000">
            <a:off x="2588423" y="5948223"/>
            <a:ext cx="6786224" cy="280077"/>
          </a:xfrm>
          <a:prstGeom prst="rect">
            <a:avLst/>
          </a:prstGeom>
          <a:noFill/>
          <a:ln>
            <a:noFill/>
          </a:ln>
        </p:spPr>
      </p:pic>
      <p:pic>
        <p:nvPicPr>
          <p:cNvPr id="241" name="Google Shape;241;p6"/>
          <p:cNvPicPr preferRelativeResize="0"/>
          <p:nvPr/>
        </p:nvPicPr>
        <p:blipFill>
          <a:blip r:embed="rId2">
            <a:alphaModFix/>
          </a:blip>
          <a:stretch>
            <a:fillRect/>
          </a:stretch>
        </p:blipFill>
        <p:spPr>
          <a:xfrm flipH="1">
            <a:off x="2588423" y="629700"/>
            <a:ext cx="6786224" cy="301546"/>
          </a:xfrm>
          <a:prstGeom prst="rect">
            <a:avLst/>
          </a:prstGeom>
          <a:noFill/>
          <a:ln>
            <a:noFill/>
          </a:ln>
        </p:spPr>
      </p:pic>
      <p:grpSp>
        <p:nvGrpSpPr>
          <p:cNvPr id="242" name="Google Shape;242;p6"/>
          <p:cNvGrpSpPr/>
          <p:nvPr/>
        </p:nvGrpSpPr>
        <p:grpSpPr>
          <a:xfrm>
            <a:off x="-1819523" y="658945"/>
            <a:ext cx="3031361" cy="2462487"/>
            <a:chOff x="6452616" y="393649"/>
            <a:chExt cx="2368066" cy="1923668"/>
          </a:xfrm>
        </p:grpSpPr>
        <p:sp>
          <p:nvSpPr>
            <p:cNvPr id="243" name="Google Shape;243;p6"/>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4" name="Google Shape;244;p6"/>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5" name="Google Shape;245;p6"/>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6" name="Google Shape;246;p6"/>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7" name="Google Shape;247;p6"/>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8" name="Google Shape;248;p6"/>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9" name="Google Shape;249;p6"/>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0" name="Google Shape;250;p6"/>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1" name="Google Shape;251;p6"/>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2" name="Google Shape;252;p6"/>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3" name="Google Shape;253;p6"/>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4" name="Google Shape;254;p6"/>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5" name="Google Shape;255;p6"/>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6" name="Google Shape;256;p6"/>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57" name="Google Shape;257;p6"/>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258" name="Google Shape;258;p6"/>
          <p:cNvSpPr txBox="1">
            <a:spLocks noGrp="1"/>
          </p:cNvSpPr>
          <p:nvPr>
            <p:ph type="title"/>
          </p:nvPr>
        </p:nvSpPr>
        <p:spPr>
          <a:xfrm>
            <a:off x="2724150" y="1935850"/>
            <a:ext cx="6786300" cy="20661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6000"/>
              <a:buFont typeface="Aldrich"/>
              <a:buNone/>
              <a:defRPr sz="6000"/>
            </a:lvl1pPr>
            <a:lvl2pPr lvl="1"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9pPr>
          </a:lstStyle>
          <a:p>
            <a:endParaRPr/>
          </a:p>
        </p:txBody>
      </p:sp>
      <p:sp>
        <p:nvSpPr>
          <p:cNvPr id="259" name="Google Shape;259;p6"/>
          <p:cNvSpPr txBox="1">
            <a:spLocks noGrp="1"/>
          </p:cNvSpPr>
          <p:nvPr>
            <p:ph type="body" idx="1"/>
          </p:nvPr>
        </p:nvSpPr>
        <p:spPr>
          <a:xfrm>
            <a:off x="2724150" y="4019500"/>
            <a:ext cx="6786300" cy="763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210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260" name="Google Shape;260;p6"/>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261" name="Google Shape;261;p6"/>
          <p:cNvSpPr/>
          <p:nvPr/>
        </p:nvSpPr>
        <p:spPr>
          <a:xfrm rot="5400000">
            <a:off x="1960542" y="5254074"/>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06 Two columns">
  <p:cSld name="CUSTOM_4">
    <p:spTree>
      <p:nvGrpSpPr>
        <p:cNvPr id="1" name="Shape 262"/>
        <p:cNvGrpSpPr/>
        <p:nvPr/>
      </p:nvGrpSpPr>
      <p:grpSpPr>
        <a:xfrm>
          <a:off x="0" y="0"/>
          <a:ext cx="0" cy="0"/>
          <a:chOff x="0" y="0"/>
          <a:chExt cx="0" cy="0"/>
        </a:xfrm>
      </p:grpSpPr>
      <p:sp>
        <p:nvSpPr>
          <p:cNvPr id="263" name="Google Shape;263;p7"/>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64" name="Google Shape;264;p7"/>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5" name="Google Shape;265;p7"/>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266" name="Google Shape;266;p7"/>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67" name="Google Shape;267;p7"/>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268" name="Google Shape;268;p7"/>
          <p:cNvGrpSpPr/>
          <p:nvPr/>
        </p:nvGrpSpPr>
        <p:grpSpPr>
          <a:xfrm>
            <a:off x="980827" y="5442895"/>
            <a:ext cx="3031361" cy="2462487"/>
            <a:chOff x="6452616" y="393649"/>
            <a:chExt cx="2368066" cy="1923668"/>
          </a:xfrm>
        </p:grpSpPr>
        <p:sp>
          <p:nvSpPr>
            <p:cNvPr id="269" name="Google Shape;269;p7"/>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0" name="Google Shape;270;p7"/>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1" name="Google Shape;271;p7"/>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2" name="Google Shape;272;p7"/>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3" name="Google Shape;273;p7"/>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4" name="Google Shape;274;p7"/>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5" name="Google Shape;275;p7"/>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6" name="Google Shape;276;p7"/>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7" name="Google Shape;277;p7"/>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8" name="Google Shape;278;p7"/>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9" name="Google Shape;279;p7"/>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0" name="Google Shape;280;p7"/>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1" name="Google Shape;281;p7"/>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2" name="Google Shape;282;p7"/>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83" name="Google Shape;283;p7"/>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4" name="Google Shape;284;p7"/>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5" name="Google Shape;285;p7"/>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6" name="Google Shape;286;p7"/>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7" name="Google Shape;287;p7"/>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8" name="Google Shape;288;p7"/>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9" name="Google Shape;289;p7"/>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0" name="Google Shape;290;p7"/>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1" name="Google Shape;291;p7"/>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92" name="Google Shape;292;p7"/>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3" name="Google Shape;293;p7"/>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94" name="Google Shape;294;p7"/>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95" name="Google Shape;295;p7"/>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6" name="Google Shape;296;p7"/>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7" name="Google Shape;297;p7"/>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98" name="Google Shape;298;p7"/>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9" name="Google Shape;299;p7"/>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00" name="Google Shape;300;p7"/>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01" name="Google Shape;301;p7"/>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2" name="Google Shape;302;p7"/>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303" name="Google Shape;303;p7"/>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304" name="Google Shape;304;p7"/>
          <p:cNvGrpSpPr/>
          <p:nvPr/>
        </p:nvGrpSpPr>
        <p:grpSpPr>
          <a:xfrm>
            <a:off x="-1819523" y="658945"/>
            <a:ext cx="3031361" cy="2462487"/>
            <a:chOff x="6452616" y="393649"/>
            <a:chExt cx="2368066" cy="1923668"/>
          </a:xfrm>
        </p:grpSpPr>
        <p:sp>
          <p:nvSpPr>
            <p:cNvPr id="305" name="Google Shape;305;p7"/>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6" name="Google Shape;306;p7"/>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7" name="Google Shape;307;p7"/>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8" name="Google Shape;308;p7"/>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9" name="Google Shape;309;p7"/>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0" name="Google Shape;310;p7"/>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1" name="Google Shape;311;p7"/>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2" name="Google Shape;312;p7"/>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3" name="Google Shape;313;p7"/>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4" name="Google Shape;314;p7"/>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5" name="Google Shape;315;p7"/>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6" name="Google Shape;316;p7"/>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7" name="Google Shape;317;p7"/>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8" name="Google Shape;318;p7"/>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19" name="Google Shape;319;p7"/>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20" name="Google Shape;320;p7"/>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21" name="Google Shape;321;p7"/>
          <p:cNvSpPr txBox="1">
            <a:spLocks noGrp="1"/>
          </p:cNvSpPr>
          <p:nvPr>
            <p:ph type="title"/>
          </p:nvPr>
        </p:nvSpPr>
        <p:spPr>
          <a:xfrm>
            <a:off x="1254350" y="1141100"/>
            <a:ext cx="97968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22" name="Google Shape;322;p7"/>
          <p:cNvSpPr txBox="1">
            <a:spLocks noGrp="1"/>
          </p:cNvSpPr>
          <p:nvPr>
            <p:ph type="body" idx="1"/>
          </p:nvPr>
        </p:nvSpPr>
        <p:spPr>
          <a:xfrm>
            <a:off x="1254350" y="2369800"/>
            <a:ext cx="4605900" cy="3118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210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323" name="Google Shape;323;p7"/>
          <p:cNvSpPr txBox="1">
            <a:spLocks noGrp="1"/>
          </p:cNvSpPr>
          <p:nvPr>
            <p:ph type="body" idx="2"/>
          </p:nvPr>
        </p:nvSpPr>
        <p:spPr>
          <a:xfrm>
            <a:off x="6445078" y="2358050"/>
            <a:ext cx="4606200" cy="3118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210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324" name="Google Shape;324;p7"/>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05 One column">
  <p:cSld name="CUSTOM_5">
    <p:spTree>
      <p:nvGrpSpPr>
        <p:cNvPr id="1" name="Shape 325"/>
        <p:cNvGrpSpPr/>
        <p:nvPr/>
      </p:nvGrpSpPr>
      <p:grpSpPr>
        <a:xfrm>
          <a:off x="0" y="0"/>
          <a:ext cx="0" cy="0"/>
          <a:chOff x="0" y="0"/>
          <a:chExt cx="0" cy="0"/>
        </a:xfrm>
      </p:grpSpPr>
      <p:sp>
        <p:nvSpPr>
          <p:cNvPr id="326" name="Google Shape;326;p8"/>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27" name="Google Shape;327;p8"/>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8" name="Google Shape;328;p8"/>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29" name="Google Shape;329;p8"/>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30" name="Google Shape;330;p8"/>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331" name="Google Shape;331;p8"/>
          <p:cNvGrpSpPr/>
          <p:nvPr/>
        </p:nvGrpSpPr>
        <p:grpSpPr>
          <a:xfrm>
            <a:off x="980827" y="5442895"/>
            <a:ext cx="3031361" cy="2462487"/>
            <a:chOff x="6452616" y="393649"/>
            <a:chExt cx="2368066" cy="1923668"/>
          </a:xfrm>
        </p:grpSpPr>
        <p:sp>
          <p:nvSpPr>
            <p:cNvPr id="332" name="Google Shape;332;p8"/>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3" name="Google Shape;333;p8"/>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4" name="Google Shape;334;p8"/>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5" name="Google Shape;335;p8"/>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6" name="Google Shape;336;p8"/>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7" name="Google Shape;337;p8"/>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8" name="Google Shape;338;p8"/>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9" name="Google Shape;339;p8"/>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0" name="Google Shape;340;p8"/>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1" name="Google Shape;341;p8"/>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2" name="Google Shape;342;p8"/>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3" name="Google Shape;343;p8"/>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4" name="Google Shape;344;p8"/>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5" name="Google Shape;345;p8"/>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46" name="Google Shape;346;p8"/>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7" name="Google Shape;347;p8"/>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8" name="Google Shape;348;p8"/>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9" name="Google Shape;349;p8"/>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0" name="Google Shape;350;p8"/>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1" name="Google Shape;351;p8"/>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2" name="Google Shape;352;p8"/>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3" name="Google Shape;353;p8"/>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4" name="Google Shape;354;p8"/>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5" name="Google Shape;355;p8"/>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6" name="Google Shape;356;p8"/>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7" name="Google Shape;357;p8"/>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8" name="Google Shape;358;p8"/>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9" name="Google Shape;359;p8"/>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0" name="Google Shape;360;p8"/>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61" name="Google Shape;361;p8"/>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2" name="Google Shape;362;p8"/>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63" name="Google Shape;363;p8"/>
          <p:cNvSpPr/>
          <p:nvPr/>
        </p:nvSpPr>
        <p:spPr>
          <a:xfrm>
            <a:off x="670950" y="624150"/>
            <a:ext cx="10850100" cy="56097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64" name="Google Shape;364;p8"/>
          <p:cNvSpPr/>
          <p:nvPr/>
        </p:nvSpPr>
        <p:spPr>
          <a:xfrm>
            <a:off x="791352" y="747259"/>
            <a:ext cx="10609500" cy="53631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65" name="Google Shape;365;p8"/>
          <p:cNvPicPr preferRelativeResize="0"/>
          <p:nvPr/>
        </p:nvPicPr>
        <p:blipFill>
          <a:blip r:embed="rId2">
            <a:alphaModFix/>
          </a:blip>
          <a:stretch>
            <a:fillRect/>
          </a:stretch>
        </p:blipFill>
        <p:spPr>
          <a:xfrm rot="10800000">
            <a:off x="1202325" y="6238875"/>
            <a:ext cx="9467850" cy="313750"/>
          </a:xfrm>
          <a:prstGeom prst="rect">
            <a:avLst/>
          </a:prstGeom>
          <a:noFill/>
          <a:ln>
            <a:noFill/>
          </a:ln>
        </p:spPr>
      </p:pic>
      <p:pic>
        <p:nvPicPr>
          <p:cNvPr id="366" name="Google Shape;366;p8"/>
          <p:cNvPicPr preferRelativeResize="0"/>
          <p:nvPr/>
        </p:nvPicPr>
        <p:blipFill>
          <a:blip r:embed="rId2">
            <a:alphaModFix/>
          </a:blip>
          <a:stretch>
            <a:fillRect/>
          </a:stretch>
        </p:blipFill>
        <p:spPr>
          <a:xfrm flipH="1">
            <a:off x="1202325" y="280925"/>
            <a:ext cx="9467850" cy="337800"/>
          </a:xfrm>
          <a:prstGeom prst="rect">
            <a:avLst/>
          </a:prstGeom>
          <a:noFill/>
          <a:ln>
            <a:noFill/>
          </a:ln>
        </p:spPr>
      </p:pic>
      <p:grpSp>
        <p:nvGrpSpPr>
          <p:cNvPr id="367" name="Google Shape;367;p8"/>
          <p:cNvGrpSpPr/>
          <p:nvPr/>
        </p:nvGrpSpPr>
        <p:grpSpPr>
          <a:xfrm>
            <a:off x="-1819523" y="658945"/>
            <a:ext cx="3031361" cy="2462487"/>
            <a:chOff x="6452616" y="393649"/>
            <a:chExt cx="2368066" cy="1923668"/>
          </a:xfrm>
        </p:grpSpPr>
        <p:sp>
          <p:nvSpPr>
            <p:cNvPr id="368" name="Google Shape;368;p8"/>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9" name="Google Shape;369;p8"/>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0" name="Google Shape;370;p8"/>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1" name="Google Shape;371;p8"/>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2" name="Google Shape;372;p8"/>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3" name="Google Shape;373;p8"/>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4" name="Google Shape;374;p8"/>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5" name="Google Shape;375;p8"/>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6" name="Google Shape;376;p8"/>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7" name="Google Shape;377;p8"/>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8" name="Google Shape;378;p8"/>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9" name="Google Shape;379;p8"/>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0" name="Google Shape;380;p8"/>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1" name="Google Shape;381;p8"/>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82" name="Google Shape;382;p8"/>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83" name="Google Shape;383;p8"/>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84" name="Google Shape;384;p8"/>
          <p:cNvSpPr txBox="1">
            <a:spLocks noGrp="1"/>
          </p:cNvSpPr>
          <p:nvPr>
            <p:ph type="title"/>
          </p:nvPr>
        </p:nvSpPr>
        <p:spPr>
          <a:xfrm>
            <a:off x="1507125" y="1205350"/>
            <a:ext cx="91632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85" name="Google Shape;385;p8"/>
          <p:cNvSpPr txBox="1">
            <a:spLocks noGrp="1"/>
          </p:cNvSpPr>
          <p:nvPr>
            <p:ph type="body" idx="1"/>
          </p:nvPr>
        </p:nvSpPr>
        <p:spPr>
          <a:xfrm>
            <a:off x="1507125" y="2211150"/>
            <a:ext cx="9163200" cy="3436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210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386" name="Google Shape;386;p8"/>
          <p:cNvSpPr/>
          <p:nvPr/>
        </p:nvSpPr>
        <p:spPr>
          <a:xfrm rot="5400000">
            <a:off x="482592" y="5510881"/>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07 Quote">
  <p:cSld name="CUSTOM_6">
    <p:spTree>
      <p:nvGrpSpPr>
        <p:cNvPr id="1" name="Shape 387"/>
        <p:cNvGrpSpPr/>
        <p:nvPr/>
      </p:nvGrpSpPr>
      <p:grpSpPr>
        <a:xfrm>
          <a:off x="0" y="0"/>
          <a:ext cx="0" cy="0"/>
          <a:chOff x="0" y="0"/>
          <a:chExt cx="0" cy="0"/>
        </a:xfrm>
      </p:grpSpPr>
      <p:sp>
        <p:nvSpPr>
          <p:cNvPr id="388" name="Google Shape;388;p9"/>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89" name="Google Shape;389;p9"/>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0" name="Google Shape;390;p9"/>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1" name="Google Shape;391;p9"/>
          <p:cNvSpPr/>
          <p:nvPr/>
        </p:nvSpPr>
        <p:spPr>
          <a:xfrm rot="-6809430" flipH="1">
            <a:off x="9127336" y="1066670"/>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92" name="Google Shape;392;p9"/>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393" name="Google Shape;393;p9"/>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394" name="Google Shape;394;p9"/>
          <p:cNvGrpSpPr/>
          <p:nvPr/>
        </p:nvGrpSpPr>
        <p:grpSpPr>
          <a:xfrm>
            <a:off x="980827" y="5442895"/>
            <a:ext cx="3031361" cy="2462487"/>
            <a:chOff x="6452616" y="393649"/>
            <a:chExt cx="2368066" cy="1923668"/>
          </a:xfrm>
        </p:grpSpPr>
        <p:sp>
          <p:nvSpPr>
            <p:cNvPr id="395" name="Google Shape;395;p9"/>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6" name="Google Shape;396;p9"/>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7" name="Google Shape;397;p9"/>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8" name="Google Shape;398;p9"/>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9" name="Google Shape;399;p9"/>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0" name="Google Shape;400;p9"/>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1" name="Google Shape;401;p9"/>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2" name="Google Shape;402;p9"/>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3" name="Google Shape;403;p9"/>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4" name="Google Shape;404;p9"/>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5" name="Google Shape;405;p9"/>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6" name="Google Shape;406;p9"/>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7" name="Google Shape;407;p9"/>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8" name="Google Shape;408;p9"/>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09" name="Google Shape;409;p9"/>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10" name="Google Shape;410;p9"/>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1" name="Google Shape;411;p9"/>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12" name="Google Shape;412;p9"/>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3" name="Google Shape;413;p9"/>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14" name="Google Shape;414;p9"/>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5" name="Google Shape;415;p9"/>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6" name="Google Shape;416;p9"/>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7" name="Google Shape;417;p9"/>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18" name="Google Shape;418;p9"/>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9" name="Google Shape;419;p9"/>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20" name="Google Shape;420;p9"/>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21" name="Google Shape;421;p9"/>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2" name="Google Shape;422;p9"/>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23" name="Google Shape;423;p9"/>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4" name="Google Shape;424;p9"/>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25" name="Google Shape;425;p9"/>
          <p:cNvSpPr/>
          <p:nvPr/>
        </p:nvSpPr>
        <p:spPr>
          <a:xfrm>
            <a:off x="-12900" y="0"/>
            <a:ext cx="12217800" cy="68580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26" name="Google Shape;426;p9"/>
          <p:cNvSpPr/>
          <p:nvPr/>
        </p:nvSpPr>
        <p:spPr>
          <a:xfrm>
            <a:off x="135150" y="150750"/>
            <a:ext cx="11921700" cy="65565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7" name="Google Shape;427;p9"/>
          <p:cNvGrpSpPr/>
          <p:nvPr/>
        </p:nvGrpSpPr>
        <p:grpSpPr>
          <a:xfrm>
            <a:off x="-1819523" y="658945"/>
            <a:ext cx="3031361" cy="2462487"/>
            <a:chOff x="6452616" y="393649"/>
            <a:chExt cx="2368066" cy="1923668"/>
          </a:xfrm>
        </p:grpSpPr>
        <p:sp>
          <p:nvSpPr>
            <p:cNvPr id="428" name="Google Shape;428;p9"/>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9" name="Google Shape;429;p9"/>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0" name="Google Shape;430;p9"/>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1" name="Google Shape;431;p9"/>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2" name="Google Shape;432;p9"/>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3" name="Google Shape;433;p9"/>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4" name="Google Shape;434;p9"/>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5" name="Google Shape;435;p9"/>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6" name="Google Shape;436;p9"/>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7" name="Google Shape;437;p9"/>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8" name="Google Shape;438;p9"/>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9" name="Google Shape;439;p9"/>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0" name="Google Shape;440;p9"/>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1" name="Google Shape;441;p9"/>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42" name="Google Shape;442;p9"/>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443" name="Google Shape;443;p9"/>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444" name="Google Shape;444;p9"/>
          <p:cNvSpPr txBox="1">
            <a:spLocks noGrp="1"/>
          </p:cNvSpPr>
          <p:nvPr>
            <p:ph type="title"/>
          </p:nvPr>
        </p:nvSpPr>
        <p:spPr>
          <a:xfrm>
            <a:off x="1257800" y="1849263"/>
            <a:ext cx="9625200" cy="31608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endParaRPr/>
          </a:p>
        </p:txBody>
      </p:sp>
      <p:sp>
        <p:nvSpPr>
          <p:cNvPr id="445" name="Google Shape;445;p9"/>
          <p:cNvSpPr txBox="1">
            <a:spLocks noGrp="1"/>
          </p:cNvSpPr>
          <p:nvPr>
            <p:ph type="subTitle" idx="1"/>
          </p:nvPr>
        </p:nvSpPr>
        <p:spPr>
          <a:xfrm>
            <a:off x="415900" y="5755050"/>
            <a:ext cx="11379900" cy="717900"/>
          </a:xfrm>
          <a:prstGeom prst="rect">
            <a:avLst/>
          </a:prstGeom>
        </p:spPr>
        <p:txBody>
          <a:bodyPr spcFirstLastPara="1" wrap="square" lIns="121900" tIns="121900" rIns="121900" bIns="121900" anchor="b" anchorCtr="0">
            <a:noAutofit/>
          </a:bodyPr>
          <a:lstStyle>
            <a:lvl1pPr lvl="0" algn="r" rtl="0">
              <a:lnSpc>
                <a:spcPct val="100000"/>
              </a:lnSpc>
              <a:spcBef>
                <a:spcPts val="0"/>
              </a:spcBef>
              <a:spcAft>
                <a:spcPts val="0"/>
              </a:spcAft>
              <a:buSzPts val="1800"/>
              <a:buNone/>
              <a:defRPr/>
            </a:lvl1pPr>
            <a:lvl2pPr lvl="1" algn="r" rtl="0">
              <a:lnSpc>
                <a:spcPct val="100000"/>
              </a:lnSpc>
              <a:spcBef>
                <a:spcPts val="0"/>
              </a:spcBef>
              <a:spcAft>
                <a:spcPts val="0"/>
              </a:spcAft>
              <a:buSzPts val="1800"/>
              <a:buNone/>
              <a:defRPr/>
            </a:lvl2pPr>
            <a:lvl3pPr lvl="2" algn="r" rtl="0">
              <a:lnSpc>
                <a:spcPct val="100000"/>
              </a:lnSpc>
              <a:spcBef>
                <a:spcPts val="0"/>
              </a:spcBef>
              <a:spcAft>
                <a:spcPts val="0"/>
              </a:spcAft>
              <a:buSzPts val="1800"/>
              <a:buNone/>
              <a:defRPr/>
            </a:lvl3pPr>
            <a:lvl4pPr lvl="3" algn="r" rtl="0">
              <a:lnSpc>
                <a:spcPct val="100000"/>
              </a:lnSpc>
              <a:spcBef>
                <a:spcPts val="0"/>
              </a:spcBef>
              <a:spcAft>
                <a:spcPts val="0"/>
              </a:spcAft>
              <a:buSzPts val="1800"/>
              <a:buNone/>
              <a:defRPr/>
            </a:lvl4pPr>
            <a:lvl5pPr lvl="4" algn="r" rtl="0">
              <a:lnSpc>
                <a:spcPct val="100000"/>
              </a:lnSpc>
              <a:spcBef>
                <a:spcPts val="0"/>
              </a:spcBef>
              <a:spcAft>
                <a:spcPts val="0"/>
              </a:spcAft>
              <a:buSzPts val="1800"/>
              <a:buNone/>
              <a:defRPr/>
            </a:lvl5pPr>
            <a:lvl6pPr lvl="5" algn="r" rtl="0">
              <a:lnSpc>
                <a:spcPct val="100000"/>
              </a:lnSpc>
              <a:spcBef>
                <a:spcPts val="0"/>
              </a:spcBef>
              <a:spcAft>
                <a:spcPts val="0"/>
              </a:spcAft>
              <a:buSzPts val="1800"/>
              <a:buNone/>
              <a:defRPr/>
            </a:lvl6pPr>
            <a:lvl7pPr lvl="6" algn="r" rtl="0">
              <a:lnSpc>
                <a:spcPct val="100000"/>
              </a:lnSpc>
              <a:spcBef>
                <a:spcPts val="0"/>
              </a:spcBef>
              <a:spcAft>
                <a:spcPts val="0"/>
              </a:spcAft>
              <a:buSzPts val="1800"/>
              <a:buNone/>
              <a:defRPr/>
            </a:lvl7pPr>
            <a:lvl8pPr lvl="7" algn="r" rtl="0">
              <a:lnSpc>
                <a:spcPct val="100000"/>
              </a:lnSpc>
              <a:spcBef>
                <a:spcPts val="0"/>
              </a:spcBef>
              <a:spcAft>
                <a:spcPts val="0"/>
              </a:spcAft>
              <a:buSzPts val="1800"/>
              <a:buNone/>
              <a:defRPr/>
            </a:lvl8pPr>
            <a:lvl9pPr lvl="8" algn="r" rtl="0">
              <a:lnSpc>
                <a:spcPct val="100000"/>
              </a:lnSpc>
              <a:spcBef>
                <a:spcPts val="0"/>
              </a:spcBef>
              <a:spcAft>
                <a:spcPts val="0"/>
              </a:spcAft>
              <a:buSzPts val="1800"/>
              <a:buNone/>
              <a:defRPr/>
            </a:lvl9pPr>
          </a:lstStyle>
          <a:p>
            <a:endParaRPr/>
          </a:p>
        </p:txBody>
      </p:sp>
      <p:sp>
        <p:nvSpPr>
          <p:cNvPr id="446" name="Google Shape;446;p9"/>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447" name="Google Shape;447;p9"/>
          <p:cNvSpPr/>
          <p:nvPr/>
        </p:nvSpPr>
        <p:spPr>
          <a:xfrm rot="5400000">
            <a:off x="-179158" y="6068756"/>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09 Big Title">
  <p:cSld name="CUSTOM_7">
    <p:spTree>
      <p:nvGrpSpPr>
        <p:cNvPr id="1" name="Shape 448"/>
        <p:cNvGrpSpPr/>
        <p:nvPr/>
      </p:nvGrpSpPr>
      <p:grpSpPr>
        <a:xfrm>
          <a:off x="0" y="0"/>
          <a:ext cx="0" cy="0"/>
          <a:chOff x="0" y="0"/>
          <a:chExt cx="0" cy="0"/>
        </a:xfrm>
      </p:grpSpPr>
      <p:sp>
        <p:nvSpPr>
          <p:cNvPr id="449" name="Google Shape;449;p10"/>
          <p:cNvSpPr/>
          <p:nvPr/>
        </p:nvSpPr>
        <p:spPr>
          <a:xfrm rot="7310547" flipH="1">
            <a:off x="2190114" y="-10520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50" name="Google Shape;450;p10"/>
          <p:cNvSpPr/>
          <p:nvPr/>
        </p:nvSpPr>
        <p:spPr>
          <a:xfrm rot="7310547" flipH="1">
            <a:off x="5992539" y="-432260"/>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grpSp>
        <p:nvGrpSpPr>
          <p:cNvPr id="451" name="Google Shape;451;p10"/>
          <p:cNvGrpSpPr/>
          <p:nvPr/>
        </p:nvGrpSpPr>
        <p:grpSpPr>
          <a:xfrm>
            <a:off x="980827" y="5442895"/>
            <a:ext cx="3031361" cy="2462487"/>
            <a:chOff x="6452616" y="393649"/>
            <a:chExt cx="2368066" cy="1923668"/>
          </a:xfrm>
        </p:grpSpPr>
        <p:sp>
          <p:nvSpPr>
            <p:cNvPr id="452" name="Google Shape;452;p10"/>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3" name="Google Shape;453;p10"/>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4" name="Google Shape;454;p10"/>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5" name="Google Shape;455;p10"/>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6" name="Google Shape;456;p10"/>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7" name="Google Shape;457;p10"/>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8" name="Google Shape;458;p10"/>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9" name="Google Shape;459;p10"/>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0" name="Google Shape;460;p10"/>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1" name="Google Shape;461;p10"/>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2" name="Google Shape;462;p10"/>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3" name="Google Shape;463;p10"/>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4" name="Google Shape;464;p10"/>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5" name="Google Shape;465;p10"/>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66" name="Google Shape;466;p10"/>
          <p:cNvSpPr/>
          <p:nvPr/>
        </p:nvSpPr>
        <p:spPr>
          <a:xfrm rot="7310547" flipH="1">
            <a:off x="8505864" y="-1412935"/>
            <a:ext cx="3129358" cy="223054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67" name="Google Shape;467;p10"/>
          <p:cNvSpPr/>
          <p:nvPr/>
        </p:nvSpPr>
        <p:spPr>
          <a:xfrm rot="319787">
            <a:off x="10191221" y="498548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8" name="Google Shape;468;p10"/>
          <p:cNvSpPr/>
          <p:nvPr/>
        </p:nvSpPr>
        <p:spPr>
          <a:xfrm rot="9134018" flipH="1">
            <a:off x="6049889" y="1575313"/>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69" name="Google Shape;469;p10"/>
          <p:cNvSpPr/>
          <p:nvPr/>
        </p:nvSpPr>
        <p:spPr>
          <a:xfrm rot="319787">
            <a:off x="3086671" y="4890231"/>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0" name="Google Shape;470;p10"/>
          <p:cNvSpPr/>
          <p:nvPr/>
        </p:nvSpPr>
        <p:spPr>
          <a:xfrm rot="-7421404" flipH="1">
            <a:off x="1442931" y="4306534"/>
            <a:ext cx="3127731" cy="222938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71" name="Google Shape;471;p10"/>
          <p:cNvSpPr/>
          <p:nvPr/>
        </p:nvSpPr>
        <p:spPr>
          <a:xfrm rot="-6809111" flipH="1">
            <a:off x="3011840" y="2582537"/>
            <a:ext cx="4774894" cy="340345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72" name="Google Shape;472;p10"/>
          <p:cNvSpPr/>
          <p:nvPr/>
        </p:nvSpPr>
        <p:spPr>
          <a:xfrm rot="-4815739">
            <a:off x="1129745" y="23106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3" name="Google Shape;473;p10"/>
          <p:cNvSpPr/>
          <p:nvPr/>
        </p:nvSpPr>
        <p:spPr>
          <a:xfrm rot="319787">
            <a:off x="10553171" y="-1243694"/>
            <a:ext cx="2732543" cy="253869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4" name="Google Shape;474;p10"/>
          <p:cNvSpPr/>
          <p:nvPr/>
        </p:nvSpPr>
        <p:spPr>
          <a:xfrm rot="-251739">
            <a:off x="2601365" y="1292747"/>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5" name="Google Shape;475;p10"/>
          <p:cNvSpPr/>
          <p:nvPr/>
        </p:nvSpPr>
        <p:spPr>
          <a:xfrm rot="9134018" flipH="1">
            <a:off x="-1696661" y="-1485724"/>
            <a:ext cx="4775304" cy="3403744"/>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476" name="Google Shape;476;p10"/>
          <p:cNvGrpSpPr/>
          <p:nvPr/>
        </p:nvGrpSpPr>
        <p:grpSpPr>
          <a:xfrm>
            <a:off x="-1819523" y="658945"/>
            <a:ext cx="3031361" cy="2462487"/>
            <a:chOff x="6452616" y="393649"/>
            <a:chExt cx="2368066" cy="1923668"/>
          </a:xfrm>
        </p:grpSpPr>
        <p:sp>
          <p:nvSpPr>
            <p:cNvPr id="477" name="Google Shape;477;p10"/>
            <p:cNvSpPr/>
            <p:nvPr/>
          </p:nvSpPr>
          <p:spPr>
            <a:xfrm>
              <a:off x="6452616" y="618591"/>
              <a:ext cx="2176729" cy="1698726"/>
            </a:xfrm>
            <a:custGeom>
              <a:avLst/>
              <a:gdLst/>
              <a:ahLst/>
              <a:cxnLst/>
              <a:rect l="l" t="t" r="r" b="b"/>
              <a:pathLst>
                <a:path w="2176729" h="1698726" extrusionOk="0">
                  <a:moveTo>
                    <a:pt x="0" y="1681239"/>
                  </a:moveTo>
                  <a:cubicBezTo>
                    <a:pt x="425539" y="1512189"/>
                    <a:pt x="829475" y="1280046"/>
                    <a:pt x="1200493" y="991324"/>
                  </a:cubicBezTo>
                  <a:cubicBezTo>
                    <a:pt x="1571511" y="702602"/>
                    <a:pt x="1894523" y="368960"/>
                    <a:pt x="2160613" y="0"/>
                  </a:cubicBezTo>
                  <a:lnTo>
                    <a:pt x="2176729" y="9601"/>
                  </a:lnTo>
                  <a:cubicBezTo>
                    <a:pt x="1909267" y="380619"/>
                    <a:pt x="1584541" y="715975"/>
                    <a:pt x="1211809" y="1005726"/>
                  </a:cubicBezTo>
                  <a:cubicBezTo>
                    <a:pt x="839076" y="1295819"/>
                    <a:pt x="433083" y="1528991"/>
                    <a:pt x="5486" y="1698727"/>
                  </a:cubicBezTo>
                  <a:lnTo>
                    <a:pt x="0" y="1681239"/>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8" name="Google Shape;478;p10"/>
            <p:cNvSpPr/>
            <p:nvPr/>
          </p:nvSpPr>
          <p:spPr>
            <a:xfrm>
              <a:off x="8379028" y="393649"/>
              <a:ext cx="441654" cy="532523"/>
            </a:xfrm>
            <a:custGeom>
              <a:avLst/>
              <a:gdLst/>
              <a:ahLst/>
              <a:cxnLst/>
              <a:rect l="l" t="t" r="r" b="b"/>
              <a:pathLst>
                <a:path w="441654" h="532523" extrusionOk="0">
                  <a:moveTo>
                    <a:pt x="0" y="532524"/>
                  </a:moveTo>
                  <a:cubicBezTo>
                    <a:pt x="54864" y="311696"/>
                    <a:pt x="225285" y="106299"/>
                    <a:pt x="441655" y="0"/>
                  </a:cubicBezTo>
                  <a:cubicBezTo>
                    <a:pt x="380962" y="210884"/>
                    <a:pt x="199910" y="414566"/>
                    <a:pt x="0" y="53252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9" name="Google Shape;479;p10"/>
            <p:cNvSpPr/>
            <p:nvPr/>
          </p:nvSpPr>
          <p:spPr>
            <a:xfrm>
              <a:off x="8149971" y="534238"/>
              <a:ext cx="122238" cy="575043"/>
            </a:xfrm>
            <a:custGeom>
              <a:avLst/>
              <a:gdLst/>
              <a:ahLst/>
              <a:cxnLst/>
              <a:rect l="l" t="t" r="r" b="b"/>
              <a:pathLst>
                <a:path w="122238" h="575043" extrusionOk="0">
                  <a:moveTo>
                    <a:pt x="76809" y="575043"/>
                  </a:moveTo>
                  <a:cubicBezTo>
                    <a:pt x="153962" y="377190"/>
                    <a:pt x="131673" y="157734"/>
                    <a:pt x="18859" y="0"/>
                  </a:cubicBezTo>
                  <a:cubicBezTo>
                    <a:pt x="-15774" y="204711"/>
                    <a:pt x="-6173" y="398107"/>
                    <a:pt x="76809" y="57504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0" name="Google Shape;480;p10"/>
            <p:cNvSpPr/>
            <p:nvPr/>
          </p:nvSpPr>
          <p:spPr>
            <a:xfrm>
              <a:off x="7909754" y="475945"/>
              <a:ext cx="184242" cy="779754"/>
            </a:xfrm>
            <a:custGeom>
              <a:avLst/>
              <a:gdLst/>
              <a:ahLst/>
              <a:cxnLst/>
              <a:rect l="l" t="t" r="r" b="b"/>
              <a:pathLst>
                <a:path w="184242" h="779754" extrusionOk="0">
                  <a:moveTo>
                    <a:pt x="167864" y="779755"/>
                  </a:moveTo>
                  <a:cubicBezTo>
                    <a:pt x="216556" y="499605"/>
                    <a:pt x="155520" y="216370"/>
                    <a:pt x="186" y="0"/>
                  </a:cubicBezTo>
                  <a:cubicBezTo>
                    <a:pt x="-3586" y="276720"/>
                    <a:pt x="49907" y="541096"/>
                    <a:pt x="167864" y="779755"/>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1" name="Google Shape;481;p10"/>
            <p:cNvSpPr/>
            <p:nvPr/>
          </p:nvSpPr>
          <p:spPr>
            <a:xfrm>
              <a:off x="7683739" y="565099"/>
              <a:ext cx="284173" cy="810958"/>
            </a:xfrm>
            <a:custGeom>
              <a:avLst/>
              <a:gdLst/>
              <a:ahLst/>
              <a:cxnLst/>
              <a:rect l="l" t="t" r="r" b="b"/>
              <a:pathLst>
                <a:path w="284173" h="810958" extrusionOk="0">
                  <a:moveTo>
                    <a:pt x="284151" y="810958"/>
                  </a:moveTo>
                  <a:cubicBezTo>
                    <a:pt x="285866" y="510921"/>
                    <a:pt x="187110" y="223228"/>
                    <a:pt x="6060" y="0"/>
                  </a:cubicBezTo>
                  <a:cubicBezTo>
                    <a:pt x="-27545" y="313411"/>
                    <a:pt x="80469" y="592531"/>
                    <a:pt x="284151" y="81095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2" name="Google Shape;482;p10"/>
            <p:cNvSpPr/>
            <p:nvPr/>
          </p:nvSpPr>
          <p:spPr>
            <a:xfrm>
              <a:off x="7486099" y="853135"/>
              <a:ext cx="342917" cy="617219"/>
            </a:xfrm>
            <a:custGeom>
              <a:avLst/>
              <a:gdLst/>
              <a:ahLst/>
              <a:cxnLst/>
              <a:rect l="l" t="t" r="r" b="b"/>
              <a:pathLst>
                <a:path w="342917" h="617219" extrusionOk="0">
                  <a:moveTo>
                    <a:pt x="342917" y="617220"/>
                  </a:moveTo>
                  <a:cubicBezTo>
                    <a:pt x="288053" y="381991"/>
                    <a:pt x="169067" y="167678"/>
                    <a:pt x="17" y="0"/>
                  </a:cubicBezTo>
                  <a:cubicBezTo>
                    <a:pt x="-1697" y="265747"/>
                    <a:pt x="125518" y="477317"/>
                    <a:pt x="342917" y="61722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3" name="Google Shape;483;p10"/>
            <p:cNvSpPr/>
            <p:nvPr/>
          </p:nvSpPr>
          <p:spPr>
            <a:xfrm>
              <a:off x="7286548" y="1202893"/>
              <a:ext cx="381305" cy="400850"/>
            </a:xfrm>
            <a:custGeom>
              <a:avLst/>
              <a:gdLst/>
              <a:ahLst/>
              <a:cxnLst/>
              <a:rect l="l" t="t" r="r" b="b"/>
              <a:pathLst>
                <a:path w="381305" h="400850" extrusionOk="0">
                  <a:moveTo>
                    <a:pt x="381305" y="400850"/>
                  </a:moveTo>
                  <a:cubicBezTo>
                    <a:pt x="325069" y="217742"/>
                    <a:pt x="183795" y="69266"/>
                    <a:pt x="0" y="0"/>
                  </a:cubicBezTo>
                  <a:cubicBezTo>
                    <a:pt x="45606" y="184137"/>
                    <a:pt x="191338" y="351815"/>
                    <a:pt x="381305" y="40085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4" name="Google Shape;484;p10"/>
            <p:cNvSpPr/>
            <p:nvPr/>
          </p:nvSpPr>
          <p:spPr>
            <a:xfrm>
              <a:off x="7076351" y="1538944"/>
              <a:ext cx="430682" cy="198895"/>
            </a:xfrm>
            <a:custGeom>
              <a:avLst/>
              <a:gdLst/>
              <a:ahLst/>
              <a:cxnLst/>
              <a:rect l="l" t="t" r="r" b="b"/>
              <a:pathLst>
                <a:path w="430682" h="198895" extrusionOk="0">
                  <a:moveTo>
                    <a:pt x="430682" y="193386"/>
                  </a:moveTo>
                  <a:cubicBezTo>
                    <a:pt x="337414" y="65485"/>
                    <a:pt x="172822" y="-7896"/>
                    <a:pt x="0" y="677"/>
                  </a:cubicBezTo>
                  <a:cubicBezTo>
                    <a:pt x="69266" y="148466"/>
                    <a:pt x="251689" y="220133"/>
                    <a:pt x="430682" y="19338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5" name="Google Shape;485;p10"/>
            <p:cNvSpPr/>
            <p:nvPr/>
          </p:nvSpPr>
          <p:spPr>
            <a:xfrm>
              <a:off x="8218893" y="995052"/>
              <a:ext cx="497205" cy="145945"/>
            </a:xfrm>
            <a:custGeom>
              <a:avLst/>
              <a:gdLst/>
              <a:ahLst/>
              <a:cxnLst/>
              <a:rect l="l" t="t" r="r" b="b"/>
              <a:pathLst>
                <a:path w="497205" h="145945" extrusionOk="0">
                  <a:moveTo>
                    <a:pt x="497205" y="34676"/>
                  </a:moveTo>
                  <a:cubicBezTo>
                    <a:pt x="346672" y="-30818"/>
                    <a:pt x="146419" y="-1671"/>
                    <a:pt x="0" y="106342"/>
                  </a:cubicBezTo>
                  <a:cubicBezTo>
                    <a:pt x="145733" y="181437"/>
                    <a:pt x="351130" y="145433"/>
                    <a:pt x="497205" y="346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6" name="Google Shape;486;p10"/>
            <p:cNvSpPr/>
            <p:nvPr/>
          </p:nvSpPr>
          <p:spPr>
            <a:xfrm>
              <a:off x="8080019" y="1225648"/>
              <a:ext cx="641565" cy="124611"/>
            </a:xfrm>
            <a:custGeom>
              <a:avLst/>
              <a:gdLst/>
              <a:ahLst/>
              <a:cxnLst/>
              <a:rect l="l" t="t" r="r" b="b"/>
              <a:pathLst>
                <a:path w="641565" h="124611" extrusionOk="0">
                  <a:moveTo>
                    <a:pt x="641566" y="87316"/>
                  </a:moveTo>
                  <a:cubicBezTo>
                    <a:pt x="454000" y="-5267"/>
                    <a:pt x="221513" y="-25156"/>
                    <a:pt x="0" y="32109"/>
                  </a:cubicBezTo>
                  <a:cubicBezTo>
                    <a:pt x="189624" y="132236"/>
                    <a:pt x="414909" y="151781"/>
                    <a:pt x="641566" y="8731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7" name="Google Shape;487;p10"/>
            <p:cNvSpPr/>
            <p:nvPr/>
          </p:nvSpPr>
          <p:spPr>
            <a:xfrm>
              <a:off x="7951774" y="1349700"/>
              <a:ext cx="688886" cy="163107"/>
            </a:xfrm>
            <a:custGeom>
              <a:avLst/>
              <a:gdLst/>
              <a:ahLst/>
              <a:cxnLst/>
              <a:rect l="l" t="t" r="r" b="b"/>
              <a:pathLst>
                <a:path w="688886" h="163107" extrusionOk="0">
                  <a:moveTo>
                    <a:pt x="688886" y="152888"/>
                  </a:moveTo>
                  <a:cubicBezTo>
                    <a:pt x="504406" y="16756"/>
                    <a:pt x="247917" y="-32278"/>
                    <a:pt x="0" y="21214"/>
                  </a:cubicBezTo>
                  <a:cubicBezTo>
                    <a:pt x="194425" y="138486"/>
                    <a:pt x="444742" y="185806"/>
                    <a:pt x="688886" y="152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8" name="Google Shape;488;p10"/>
            <p:cNvSpPr/>
            <p:nvPr/>
          </p:nvSpPr>
          <p:spPr>
            <a:xfrm>
              <a:off x="7838960" y="1459690"/>
              <a:ext cx="593217" cy="227053"/>
            </a:xfrm>
            <a:custGeom>
              <a:avLst/>
              <a:gdLst/>
              <a:ahLst/>
              <a:cxnLst/>
              <a:rect l="l" t="t" r="r" b="b"/>
              <a:pathLst>
                <a:path w="593217" h="227053" extrusionOk="0">
                  <a:moveTo>
                    <a:pt x="593217" y="217776"/>
                  </a:moveTo>
                  <a:cubicBezTo>
                    <a:pt x="462572" y="53184"/>
                    <a:pt x="230771" y="-28426"/>
                    <a:pt x="0" y="8950"/>
                  </a:cubicBezTo>
                  <a:cubicBezTo>
                    <a:pt x="141960" y="183486"/>
                    <a:pt x="346672" y="254124"/>
                    <a:pt x="593217" y="217776"/>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9" name="Google Shape;489;p10"/>
            <p:cNvSpPr/>
            <p:nvPr/>
          </p:nvSpPr>
          <p:spPr>
            <a:xfrm>
              <a:off x="7659281" y="1617802"/>
              <a:ext cx="522922" cy="246888"/>
            </a:xfrm>
            <a:custGeom>
              <a:avLst/>
              <a:gdLst/>
              <a:ahLst/>
              <a:cxnLst/>
              <a:rect l="l" t="t" r="r" b="b"/>
              <a:pathLst>
                <a:path w="522922" h="246888" extrusionOk="0">
                  <a:moveTo>
                    <a:pt x="522923" y="246888"/>
                  </a:moveTo>
                  <a:cubicBezTo>
                    <a:pt x="380276" y="105613"/>
                    <a:pt x="195453" y="18174"/>
                    <a:pt x="0" y="0"/>
                  </a:cubicBezTo>
                  <a:cubicBezTo>
                    <a:pt x="148475" y="172479"/>
                    <a:pt x="303467" y="224943"/>
                    <a:pt x="522923" y="24688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0" name="Google Shape;490;p10"/>
            <p:cNvSpPr/>
            <p:nvPr/>
          </p:nvSpPr>
          <p:spPr>
            <a:xfrm>
              <a:off x="7505319" y="1731017"/>
              <a:ext cx="444741" cy="275290"/>
            </a:xfrm>
            <a:custGeom>
              <a:avLst/>
              <a:gdLst/>
              <a:ahLst/>
              <a:cxnLst/>
              <a:rect l="l" t="t" r="r" b="b"/>
              <a:pathLst>
                <a:path w="444741" h="275290" extrusionOk="0">
                  <a:moveTo>
                    <a:pt x="444741" y="275290"/>
                  </a:moveTo>
                  <a:cubicBezTo>
                    <a:pt x="392963" y="96640"/>
                    <a:pt x="201282" y="-20632"/>
                    <a:pt x="0" y="3028"/>
                  </a:cubicBezTo>
                  <a:cubicBezTo>
                    <a:pt x="98755" y="139159"/>
                    <a:pt x="269177" y="242372"/>
                    <a:pt x="444741" y="27529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91" name="Google Shape;491;p10"/>
          <p:cNvSpPr/>
          <p:nvPr/>
        </p:nvSpPr>
        <p:spPr>
          <a:xfrm rot="-251739">
            <a:off x="9707615" y="1084872"/>
            <a:ext cx="3703157" cy="3440459"/>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2" name="Google Shape;492;p10"/>
          <p:cNvSpPr/>
          <p:nvPr/>
        </p:nvSpPr>
        <p:spPr>
          <a:xfrm rot="-4815739">
            <a:off x="7809895" y="291817"/>
            <a:ext cx="2731565" cy="253779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3" name="Google Shape;493;p10"/>
          <p:cNvSpPr/>
          <p:nvPr/>
        </p:nvSpPr>
        <p:spPr>
          <a:xfrm rot="5661564" flipH="1">
            <a:off x="5348089" y="1365087"/>
            <a:ext cx="3129170" cy="2230412"/>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94" name="Google Shape;494;p10"/>
          <p:cNvSpPr/>
          <p:nvPr/>
        </p:nvSpPr>
        <p:spPr>
          <a:xfrm rot="-5694172">
            <a:off x="5951840" y="3773345"/>
            <a:ext cx="3703934" cy="3441180"/>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5" name="Google Shape;495;p10"/>
          <p:cNvSpPr/>
          <p:nvPr/>
        </p:nvSpPr>
        <p:spPr>
          <a:xfrm rot="5400000">
            <a:off x="-1405508" y="4255699"/>
            <a:ext cx="3704641" cy="3441837"/>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6" name="Google Shape;496;p10"/>
          <p:cNvSpPr/>
          <p:nvPr/>
        </p:nvSpPr>
        <p:spPr>
          <a:xfrm rot="7332060" flipH="1">
            <a:off x="-1416299" y="4761212"/>
            <a:ext cx="4778583" cy="340608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97" name="Google Shape;497;p10"/>
          <p:cNvSpPr/>
          <p:nvPr/>
        </p:nvSpPr>
        <p:spPr>
          <a:xfrm rot="-9440439" flipH="1">
            <a:off x="9069235" y="3843602"/>
            <a:ext cx="3123347" cy="2226261"/>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98" name="Google Shape;498;p10"/>
          <p:cNvSpPr/>
          <p:nvPr/>
        </p:nvSpPr>
        <p:spPr>
          <a:xfrm>
            <a:off x="1400250" y="1173275"/>
            <a:ext cx="9391500" cy="4732800"/>
          </a:xfrm>
          <a:prstGeom prst="rect">
            <a:avLst/>
          </a:prstGeom>
          <a:solidFill>
            <a:srgbClr val="F5F6F0">
              <a:alpha val="916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99" name="Google Shape;499;p10"/>
          <p:cNvSpPr/>
          <p:nvPr/>
        </p:nvSpPr>
        <p:spPr>
          <a:xfrm>
            <a:off x="1504469" y="1277143"/>
            <a:ext cx="9183300" cy="4524900"/>
          </a:xfrm>
          <a:prstGeom prst="frame">
            <a:avLst>
              <a:gd name="adj1" fmla="val 847"/>
            </a:avLst>
          </a:prstGeom>
          <a:gradFill>
            <a:gsLst>
              <a:gs pos="0">
                <a:srgbClr val="F6D2A2">
                  <a:alpha val="79890"/>
                </a:srgbClr>
              </a:gs>
              <a:gs pos="20000">
                <a:srgbClr val="C59F72">
                  <a:alpha val="79890"/>
                </a:srgbClr>
              </a:gs>
              <a:gs pos="30000">
                <a:srgbClr val="997545">
                  <a:alpha val="79890"/>
                </a:srgbClr>
              </a:gs>
              <a:gs pos="39000">
                <a:srgbClr val="C59F72">
                  <a:alpha val="79890"/>
                </a:srgbClr>
              </a:gs>
              <a:gs pos="54000">
                <a:srgbClr val="F6D2A2">
                  <a:alpha val="79890"/>
                </a:srgbClr>
              </a:gs>
              <a:gs pos="71000">
                <a:srgbClr val="C59F72">
                  <a:alpha val="79890"/>
                </a:srgbClr>
              </a:gs>
              <a:gs pos="87000">
                <a:srgbClr val="F6D2A2">
                  <a:alpha val="79890"/>
                </a:srgbClr>
              </a:gs>
              <a:gs pos="100000">
                <a:srgbClr val="997545">
                  <a:alpha val="79890"/>
                </a:srgbClr>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0"/>
          <p:cNvSpPr/>
          <p:nvPr/>
        </p:nvSpPr>
        <p:spPr>
          <a:xfrm rot="-6809430" flipH="1">
            <a:off x="9124811" y="1059182"/>
            <a:ext cx="3966526" cy="2827263"/>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pic>
        <p:nvPicPr>
          <p:cNvPr id="501" name="Google Shape;501;p10"/>
          <p:cNvPicPr preferRelativeResize="0"/>
          <p:nvPr/>
        </p:nvPicPr>
        <p:blipFill>
          <a:blip r:embed="rId2">
            <a:alphaModFix/>
          </a:blip>
          <a:stretch>
            <a:fillRect/>
          </a:stretch>
        </p:blipFill>
        <p:spPr>
          <a:xfrm rot="10800000">
            <a:off x="1202325" y="5890725"/>
            <a:ext cx="9467850" cy="280900"/>
          </a:xfrm>
          <a:prstGeom prst="rect">
            <a:avLst/>
          </a:prstGeom>
          <a:noFill/>
          <a:ln>
            <a:noFill/>
          </a:ln>
        </p:spPr>
      </p:pic>
      <p:pic>
        <p:nvPicPr>
          <p:cNvPr id="502" name="Google Shape;502;p10"/>
          <p:cNvPicPr preferRelativeResize="0"/>
          <p:nvPr/>
        </p:nvPicPr>
        <p:blipFill>
          <a:blip r:embed="rId2">
            <a:alphaModFix/>
          </a:blip>
          <a:stretch>
            <a:fillRect/>
          </a:stretch>
        </p:blipFill>
        <p:spPr>
          <a:xfrm flipH="1">
            <a:off x="1202325" y="835475"/>
            <a:ext cx="9467850" cy="337800"/>
          </a:xfrm>
          <a:prstGeom prst="rect">
            <a:avLst/>
          </a:prstGeom>
          <a:noFill/>
          <a:ln>
            <a:noFill/>
          </a:ln>
        </p:spPr>
      </p:pic>
      <p:sp>
        <p:nvSpPr>
          <p:cNvPr id="503" name="Google Shape;503;p10"/>
          <p:cNvSpPr/>
          <p:nvPr/>
        </p:nvSpPr>
        <p:spPr>
          <a:xfrm>
            <a:off x="9586725" y="751650"/>
            <a:ext cx="174300" cy="3378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0"/>
          <p:cNvSpPr/>
          <p:nvPr/>
        </p:nvSpPr>
        <p:spPr>
          <a:xfrm rot="-3825519">
            <a:off x="8315894" y="5280107"/>
            <a:ext cx="3322634" cy="2368309"/>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05" name="Google Shape;505;p10"/>
          <p:cNvSpPr/>
          <p:nvPr/>
        </p:nvSpPr>
        <p:spPr>
          <a:xfrm rot="9126164" flipH="1">
            <a:off x="-1253648" y="2717546"/>
            <a:ext cx="2960463" cy="2110160"/>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506" name="Google Shape;506;p10"/>
          <p:cNvSpPr txBox="1">
            <a:spLocks noGrp="1"/>
          </p:cNvSpPr>
          <p:nvPr>
            <p:ph type="title"/>
          </p:nvPr>
        </p:nvSpPr>
        <p:spPr>
          <a:xfrm>
            <a:off x="1981875" y="1581700"/>
            <a:ext cx="8267100" cy="3835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8000"/>
              <a:buNone/>
              <a:defRPr sz="8000"/>
            </a:lvl1pPr>
            <a:lvl2pPr lvl="1" algn="ctr" rtl="0">
              <a:spcBef>
                <a:spcPts val="0"/>
              </a:spcBef>
              <a:spcAft>
                <a:spcPts val="0"/>
              </a:spcAft>
              <a:buSzPts val="8000"/>
              <a:buNone/>
              <a:defRPr sz="8000"/>
            </a:lvl2pPr>
            <a:lvl3pPr lvl="2" algn="ctr" rtl="0">
              <a:spcBef>
                <a:spcPts val="0"/>
              </a:spcBef>
              <a:spcAft>
                <a:spcPts val="0"/>
              </a:spcAft>
              <a:buSzPts val="8000"/>
              <a:buNone/>
              <a:defRPr sz="8000"/>
            </a:lvl3pPr>
            <a:lvl4pPr lvl="3" algn="ctr" rtl="0">
              <a:spcBef>
                <a:spcPts val="0"/>
              </a:spcBef>
              <a:spcAft>
                <a:spcPts val="0"/>
              </a:spcAft>
              <a:buSzPts val="8000"/>
              <a:buNone/>
              <a:defRPr sz="8000"/>
            </a:lvl4pPr>
            <a:lvl5pPr lvl="4" algn="ctr" rtl="0">
              <a:spcBef>
                <a:spcPts val="0"/>
              </a:spcBef>
              <a:spcAft>
                <a:spcPts val="0"/>
              </a:spcAft>
              <a:buSzPts val="8000"/>
              <a:buNone/>
              <a:defRPr sz="8000"/>
            </a:lvl5pPr>
            <a:lvl6pPr lvl="5" algn="ctr" rtl="0">
              <a:spcBef>
                <a:spcPts val="0"/>
              </a:spcBef>
              <a:spcAft>
                <a:spcPts val="0"/>
              </a:spcAft>
              <a:buSzPts val="8000"/>
              <a:buNone/>
              <a:defRPr sz="8000"/>
            </a:lvl6pPr>
            <a:lvl7pPr lvl="6" algn="ctr" rtl="0">
              <a:spcBef>
                <a:spcPts val="0"/>
              </a:spcBef>
              <a:spcAft>
                <a:spcPts val="0"/>
              </a:spcAft>
              <a:buSzPts val="8000"/>
              <a:buNone/>
              <a:defRPr sz="8000"/>
            </a:lvl7pPr>
            <a:lvl8pPr lvl="7" algn="ctr" rtl="0">
              <a:spcBef>
                <a:spcPts val="0"/>
              </a:spcBef>
              <a:spcAft>
                <a:spcPts val="0"/>
              </a:spcAft>
              <a:buSzPts val="8000"/>
              <a:buNone/>
              <a:defRPr sz="8000"/>
            </a:lvl8pPr>
            <a:lvl9pPr lvl="8" algn="ctr" rtl="0">
              <a:spcBef>
                <a:spcPts val="0"/>
              </a:spcBef>
              <a:spcAft>
                <a:spcPts val="0"/>
              </a:spcAft>
              <a:buSzPts val="8000"/>
              <a:buNone/>
              <a:defRPr sz="8000"/>
            </a:lvl9pPr>
          </a:lstStyle>
          <a:p>
            <a:endParaRPr/>
          </a:p>
        </p:txBody>
      </p:sp>
      <p:sp>
        <p:nvSpPr>
          <p:cNvPr id="507" name="Google Shape;507;p10"/>
          <p:cNvSpPr/>
          <p:nvPr/>
        </p:nvSpPr>
        <p:spPr>
          <a:xfrm rot="-6367571">
            <a:off x="4129119" y="-969579"/>
            <a:ext cx="2731232" cy="2537481"/>
          </a:xfrm>
          <a:custGeom>
            <a:avLst/>
            <a:gdLst/>
            <a:ahLst/>
            <a:cxnLst/>
            <a:rect l="l" t="t" r="r" b="b"/>
            <a:pathLst>
              <a:path w="1140767" h="1059842" extrusionOk="0">
                <a:moveTo>
                  <a:pt x="724597" y="952880"/>
                </a:moveTo>
                <a:cubicBezTo>
                  <a:pt x="725639" y="914808"/>
                  <a:pt x="730191" y="876758"/>
                  <a:pt x="734744" y="838890"/>
                </a:cubicBezTo>
                <a:cubicBezTo>
                  <a:pt x="736805" y="821654"/>
                  <a:pt x="738322" y="799481"/>
                  <a:pt x="761899" y="799028"/>
                </a:cubicBezTo>
                <a:cubicBezTo>
                  <a:pt x="774062" y="798802"/>
                  <a:pt x="790641" y="822379"/>
                  <a:pt x="784820" y="786458"/>
                </a:cubicBezTo>
                <a:cubicBezTo>
                  <a:pt x="777210" y="739349"/>
                  <a:pt x="805113" y="722997"/>
                  <a:pt x="847851" y="720166"/>
                </a:cubicBezTo>
                <a:cubicBezTo>
                  <a:pt x="910610" y="716021"/>
                  <a:pt x="972237" y="708819"/>
                  <a:pt x="1031395" y="682252"/>
                </a:cubicBezTo>
                <a:cubicBezTo>
                  <a:pt x="1131185" y="637475"/>
                  <a:pt x="1155125" y="587626"/>
                  <a:pt x="1133359" y="479909"/>
                </a:cubicBezTo>
                <a:cubicBezTo>
                  <a:pt x="1111277" y="370539"/>
                  <a:pt x="1040749" y="292514"/>
                  <a:pt x="973709" y="211523"/>
                </a:cubicBezTo>
                <a:cubicBezTo>
                  <a:pt x="959894" y="194831"/>
                  <a:pt x="941209" y="175285"/>
                  <a:pt x="916227" y="187583"/>
                </a:cubicBezTo>
                <a:cubicBezTo>
                  <a:pt x="892808" y="199111"/>
                  <a:pt x="903974" y="222915"/>
                  <a:pt x="905129" y="242280"/>
                </a:cubicBezTo>
                <a:cubicBezTo>
                  <a:pt x="909727" y="318855"/>
                  <a:pt x="910452" y="395249"/>
                  <a:pt x="884587" y="468857"/>
                </a:cubicBezTo>
                <a:cubicBezTo>
                  <a:pt x="875640" y="494359"/>
                  <a:pt x="861372" y="527652"/>
                  <a:pt x="830479" y="517302"/>
                </a:cubicBezTo>
                <a:cubicBezTo>
                  <a:pt x="792113" y="504460"/>
                  <a:pt x="815803" y="469921"/>
                  <a:pt x="825882" y="449311"/>
                </a:cubicBezTo>
                <a:cubicBezTo>
                  <a:pt x="879106" y="340529"/>
                  <a:pt x="864135" y="238452"/>
                  <a:pt x="811908" y="133046"/>
                </a:cubicBezTo>
                <a:cubicBezTo>
                  <a:pt x="784502" y="77760"/>
                  <a:pt x="746725" y="51873"/>
                  <a:pt x="689696" y="41749"/>
                </a:cubicBezTo>
                <a:cubicBezTo>
                  <a:pt x="635815" y="32191"/>
                  <a:pt x="614751" y="47456"/>
                  <a:pt x="624309" y="105188"/>
                </a:cubicBezTo>
                <a:cubicBezTo>
                  <a:pt x="636766" y="180359"/>
                  <a:pt x="644014" y="256435"/>
                  <a:pt x="651963" y="332263"/>
                </a:cubicBezTo>
                <a:cubicBezTo>
                  <a:pt x="653729" y="349091"/>
                  <a:pt x="656742" y="373234"/>
                  <a:pt x="641318" y="381388"/>
                </a:cubicBezTo>
                <a:cubicBezTo>
                  <a:pt x="639076" y="382565"/>
                  <a:pt x="636471" y="383403"/>
                  <a:pt x="633414" y="383856"/>
                </a:cubicBezTo>
                <a:cubicBezTo>
                  <a:pt x="610856" y="387095"/>
                  <a:pt x="603812" y="369406"/>
                  <a:pt x="600823" y="352126"/>
                </a:cubicBezTo>
                <a:cubicBezTo>
                  <a:pt x="599826" y="346305"/>
                  <a:pt x="599260" y="340529"/>
                  <a:pt x="598739" y="335592"/>
                </a:cubicBezTo>
                <a:cubicBezTo>
                  <a:pt x="592737" y="279899"/>
                  <a:pt x="593144" y="223549"/>
                  <a:pt x="588841" y="167607"/>
                </a:cubicBezTo>
                <a:cubicBezTo>
                  <a:pt x="576430" y="6666"/>
                  <a:pt x="557881" y="-8757"/>
                  <a:pt x="399431" y="5737"/>
                </a:cubicBezTo>
                <a:cubicBezTo>
                  <a:pt x="337487" y="11400"/>
                  <a:pt x="327816" y="26416"/>
                  <a:pt x="357305" y="82743"/>
                </a:cubicBezTo>
                <a:cubicBezTo>
                  <a:pt x="389556" y="144302"/>
                  <a:pt x="413632" y="207876"/>
                  <a:pt x="419498" y="278019"/>
                </a:cubicBezTo>
                <a:cubicBezTo>
                  <a:pt x="391662" y="257613"/>
                  <a:pt x="377077" y="231023"/>
                  <a:pt x="365684" y="201920"/>
                </a:cubicBezTo>
                <a:cubicBezTo>
                  <a:pt x="346909" y="153882"/>
                  <a:pt x="330421" y="104531"/>
                  <a:pt x="307002" y="58781"/>
                </a:cubicBezTo>
                <a:cubicBezTo>
                  <a:pt x="275407" y="-3005"/>
                  <a:pt x="79361" y="-21803"/>
                  <a:pt x="35241" y="30198"/>
                </a:cubicBezTo>
                <a:cubicBezTo>
                  <a:pt x="33814" y="31874"/>
                  <a:pt x="32750" y="33890"/>
                  <a:pt x="31549" y="35747"/>
                </a:cubicBezTo>
                <a:cubicBezTo>
                  <a:pt x="-13068" y="104961"/>
                  <a:pt x="18776" y="210391"/>
                  <a:pt x="93267" y="246289"/>
                </a:cubicBezTo>
                <a:cubicBezTo>
                  <a:pt x="130615" y="264294"/>
                  <a:pt x="177022" y="269617"/>
                  <a:pt x="204517" y="315186"/>
                </a:cubicBezTo>
                <a:cubicBezTo>
                  <a:pt x="128735" y="324947"/>
                  <a:pt x="70211" y="278880"/>
                  <a:pt x="0" y="276230"/>
                </a:cubicBezTo>
                <a:cubicBezTo>
                  <a:pt x="2650" y="317405"/>
                  <a:pt x="1970" y="355863"/>
                  <a:pt x="8176" y="393187"/>
                </a:cubicBezTo>
                <a:cubicBezTo>
                  <a:pt x="21562" y="473748"/>
                  <a:pt x="55761" y="498798"/>
                  <a:pt x="137704" y="493679"/>
                </a:cubicBezTo>
                <a:cubicBezTo>
                  <a:pt x="193759" y="490169"/>
                  <a:pt x="249746" y="485526"/>
                  <a:pt x="305847" y="483487"/>
                </a:cubicBezTo>
                <a:cubicBezTo>
                  <a:pt x="333501" y="482491"/>
                  <a:pt x="367315" y="488108"/>
                  <a:pt x="369852" y="519476"/>
                </a:cubicBezTo>
                <a:cubicBezTo>
                  <a:pt x="372910" y="557164"/>
                  <a:pt x="334497" y="554672"/>
                  <a:pt x="310150" y="555238"/>
                </a:cubicBezTo>
                <a:cubicBezTo>
                  <a:pt x="242838" y="556801"/>
                  <a:pt x="174915" y="558953"/>
                  <a:pt x="108192" y="551773"/>
                </a:cubicBezTo>
                <a:cubicBezTo>
                  <a:pt x="44686" y="544933"/>
                  <a:pt x="38616" y="567718"/>
                  <a:pt x="60743" y="617341"/>
                </a:cubicBezTo>
                <a:cubicBezTo>
                  <a:pt x="84479" y="670542"/>
                  <a:pt x="106312" y="724650"/>
                  <a:pt x="131543" y="777149"/>
                </a:cubicBezTo>
                <a:cubicBezTo>
                  <a:pt x="167668" y="852320"/>
                  <a:pt x="211130" y="859998"/>
                  <a:pt x="272825" y="804056"/>
                </a:cubicBezTo>
                <a:cubicBezTo>
                  <a:pt x="299437" y="779935"/>
                  <a:pt x="324147" y="753572"/>
                  <a:pt x="352027" y="731105"/>
                </a:cubicBezTo>
                <a:cubicBezTo>
                  <a:pt x="362129" y="722951"/>
                  <a:pt x="372841" y="718331"/>
                  <a:pt x="383237" y="717153"/>
                </a:cubicBezTo>
                <a:cubicBezTo>
                  <a:pt x="400722" y="715205"/>
                  <a:pt x="417323" y="723065"/>
                  <a:pt x="428783" y="740617"/>
                </a:cubicBezTo>
                <a:cubicBezTo>
                  <a:pt x="441308" y="759756"/>
                  <a:pt x="434015" y="771306"/>
                  <a:pt x="421876" y="779935"/>
                </a:cubicBezTo>
                <a:cubicBezTo>
                  <a:pt x="414039" y="785507"/>
                  <a:pt x="404187" y="789855"/>
                  <a:pt x="396351" y="794249"/>
                </a:cubicBezTo>
                <a:cubicBezTo>
                  <a:pt x="361132" y="813953"/>
                  <a:pt x="323739" y="829808"/>
                  <a:pt x="288339" y="849218"/>
                </a:cubicBezTo>
                <a:cubicBezTo>
                  <a:pt x="267299" y="860768"/>
                  <a:pt x="239849" y="871956"/>
                  <a:pt x="245737" y="902759"/>
                </a:cubicBezTo>
                <a:cubicBezTo>
                  <a:pt x="251400" y="932383"/>
                  <a:pt x="268499" y="956526"/>
                  <a:pt x="300389" y="964906"/>
                </a:cubicBezTo>
                <a:cubicBezTo>
                  <a:pt x="335086" y="974034"/>
                  <a:pt x="370373" y="981168"/>
                  <a:pt x="404708" y="991473"/>
                </a:cubicBezTo>
                <a:cubicBezTo>
                  <a:pt x="436099" y="1000873"/>
                  <a:pt x="456687" y="991836"/>
                  <a:pt x="470208" y="962415"/>
                </a:cubicBezTo>
                <a:cubicBezTo>
                  <a:pt x="487398" y="924977"/>
                  <a:pt x="512357" y="893404"/>
                  <a:pt x="546307" y="869782"/>
                </a:cubicBezTo>
                <a:cubicBezTo>
                  <a:pt x="563678" y="857688"/>
                  <a:pt x="584448" y="848651"/>
                  <a:pt x="600438" y="868944"/>
                </a:cubicBezTo>
                <a:cubicBezTo>
                  <a:pt x="616677" y="889554"/>
                  <a:pt x="602635" y="908851"/>
                  <a:pt x="586282" y="921082"/>
                </a:cubicBezTo>
                <a:cubicBezTo>
                  <a:pt x="557201" y="942824"/>
                  <a:pt x="530182" y="966039"/>
                  <a:pt x="510205" y="996478"/>
                </a:cubicBezTo>
                <a:cubicBezTo>
                  <a:pt x="497613" y="1015639"/>
                  <a:pt x="494080" y="1035412"/>
                  <a:pt x="519559" y="1046827"/>
                </a:cubicBezTo>
                <a:cubicBezTo>
                  <a:pt x="591491" y="1078965"/>
                  <a:pt x="721857" y="1053032"/>
                  <a:pt x="724597" y="952880"/>
                </a:cubicBezTo>
                <a:close/>
                <a:moveTo>
                  <a:pt x="528709" y="385011"/>
                </a:moveTo>
                <a:cubicBezTo>
                  <a:pt x="488938" y="381614"/>
                  <a:pt x="483752" y="342205"/>
                  <a:pt x="473854" y="314506"/>
                </a:cubicBezTo>
                <a:cubicBezTo>
                  <a:pt x="470978" y="292809"/>
                  <a:pt x="469959" y="268756"/>
                  <a:pt x="492245" y="268960"/>
                </a:cubicBezTo>
                <a:cubicBezTo>
                  <a:pt x="538946" y="269367"/>
                  <a:pt x="531767" y="314778"/>
                  <a:pt x="542978" y="343043"/>
                </a:cubicBezTo>
                <a:cubicBezTo>
                  <a:pt x="548867" y="357878"/>
                  <a:pt x="552400" y="387050"/>
                  <a:pt x="528709" y="385011"/>
                </a:cubicBezTo>
                <a:close/>
                <a:moveTo>
                  <a:pt x="715085" y="459729"/>
                </a:moveTo>
                <a:cubicBezTo>
                  <a:pt x="693093" y="421589"/>
                  <a:pt x="699253" y="382905"/>
                  <a:pt x="720974" y="346192"/>
                </a:cubicBezTo>
                <a:cubicBezTo>
                  <a:pt x="734676" y="332036"/>
                  <a:pt x="753904" y="305809"/>
                  <a:pt x="768105" y="329681"/>
                </a:cubicBezTo>
                <a:cubicBezTo>
                  <a:pt x="793698" y="372736"/>
                  <a:pt x="757846" y="413798"/>
                  <a:pt x="746453" y="455154"/>
                </a:cubicBezTo>
                <a:cubicBezTo>
                  <a:pt x="742671" y="468902"/>
                  <a:pt x="723646" y="474586"/>
                  <a:pt x="715085" y="459729"/>
                </a:cubicBezTo>
                <a:close/>
                <a:moveTo>
                  <a:pt x="417595" y="537323"/>
                </a:moveTo>
                <a:cubicBezTo>
                  <a:pt x="418954" y="490645"/>
                  <a:pt x="464229" y="498753"/>
                  <a:pt x="492721" y="488153"/>
                </a:cubicBezTo>
                <a:cubicBezTo>
                  <a:pt x="507669" y="482581"/>
                  <a:pt x="536908" y="479660"/>
                  <a:pt x="534394" y="503282"/>
                </a:cubicBezTo>
                <a:cubicBezTo>
                  <a:pt x="530159" y="542985"/>
                  <a:pt x="490660" y="547356"/>
                  <a:pt x="462779" y="556665"/>
                </a:cubicBezTo>
                <a:cubicBezTo>
                  <a:pt x="441014" y="559089"/>
                  <a:pt x="416938" y="559609"/>
                  <a:pt x="417595" y="537323"/>
                </a:cubicBezTo>
                <a:close/>
                <a:moveTo>
                  <a:pt x="477999" y="694572"/>
                </a:moveTo>
                <a:cubicBezTo>
                  <a:pt x="494940" y="647441"/>
                  <a:pt x="549433" y="649003"/>
                  <a:pt x="588592" y="631473"/>
                </a:cubicBezTo>
                <a:cubicBezTo>
                  <a:pt x="601592" y="625653"/>
                  <a:pt x="618080" y="636705"/>
                  <a:pt x="612079" y="652763"/>
                </a:cubicBezTo>
                <a:cubicBezTo>
                  <a:pt x="596632" y="693984"/>
                  <a:pt x="562863" y="713846"/>
                  <a:pt x="520737" y="720415"/>
                </a:cubicBezTo>
                <a:cubicBezTo>
                  <a:pt x="501078" y="718874"/>
                  <a:pt x="468600" y="720709"/>
                  <a:pt x="477999" y="6945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8" name="Google Shape;508;p10"/>
          <p:cNvSpPr/>
          <p:nvPr/>
        </p:nvSpPr>
        <p:spPr>
          <a:xfrm rot="5400000">
            <a:off x="1174392" y="5220106"/>
            <a:ext cx="905996" cy="90488"/>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4000"/>
              <a:buFont typeface="Playfair Display"/>
              <a:buNone/>
              <a:defRPr sz="4000" b="1">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42900">
              <a:lnSpc>
                <a:spcPct val="115000"/>
              </a:lnSpc>
              <a:spcBef>
                <a:spcPts val="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1pPr>
            <a:lvl2pPr marL="914400" lvl="1"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2pPr>
            <a:lvl3pPr marL="1371600" lvl="2"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3pPr>
            <a:lvl4pPr marL="1828800" lvl="3"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4pPr>
            <a:lvl5pPr marL="2286000" lvl="4"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5pPr>
            <a:lvl6pPr marL="2743200" lvl="5"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6pPr>
            <a:lvl7pPr marL="3200400" lvl="6"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7pPr>
            <a:lvl8pPr marL="3657600" lvl="7" indent="-342900">
              <a:lnSpc>
                <a:spcPct val="115000"/>
              </a:lnSpc>
              <a:spcBef>
                <a:spcPts val="2100"/>
              </a:spcBef>
              <a:spcAft>
                <a:spcPts val="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8pPr>
            <a:lvl9pPr marL="4114800" lvl="8" indent="-342900">
              <a:lnSpc>
                <a:spcPct val="115000"/>
              </a:lnSpc>
              <a:spcBef>
                <a:spcPts val="2100"/>
              </a:spcBef>
              <a:spcAft>
                <a:spcPts val="2100"/>
              </a:spcAft>
              <a:buClr>
                <a:schemeClr val="dk2"/>
              </a:buClr>
              <a:buSzPts val="1800"/>
              <a:buFont typeface="Frank Ruhl Libre"/>
              <a:buChar char="■"/>
              <a:defRPr sz="1800">
                <a:solidFill>
                  <a:schemeClr val="dk2"/>
                </a:solidFill>
                <a:latin typeface="Frank Ruhl Libre"/>
                <a:ea typeface="Frank Ruhl Libre"/>
                <a:cs typeface="Frank Ruhl Libre"/>
                <a:sym typeface="Frank Ruhl Libre"/>
              </a:defRPr>
            </a:lvl9pPr>
          </a:lstStyle>
          <a:p>
            <a:endParaRPr/>
          </a:p>
        </p:txBody>
      </p:sp>
      <p:sp>
        <p:nvSpPr>
          <p:cNvPr id="8" name="Google Shape;8;p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hyperlink" Target="https://drive.google.com/file/d/1h501FCu2HSmjx6X6rbVJmi6UMbbR11Qc/view?usp=sharing" TargetMode="Externa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hyperlink" Target="https://www.bls.gov/opub/ted/2021/cost-of-college-tuition-has-remained-stable-since-september-2019.htm" TargetMode="External"/><Relationship Id="rId7"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15.png"/><Relationship Id="rId5" Type="http://schemas.openxmlformats.org/officeDocument/2006/relationships/hyperlink" Target="https://dlss.flvc.org/documents/210036/361552/2016+Student+Textbook+Survey.pdf" TargetMode="External"/><Relationship Id="rId10" Type="http://schemas.openxmlformats.org/officeDocument/2006/relationships/image" Target="../media/image19.png"/><Relationship Id="rId4" Type="http://schemas.openxmlformats.org/officeDocument/2006/relationships/image" Target="../media/image14.jpg"/><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tinyurl.com/mr3zpef4" TargetMode="External"/><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hyperlink" Target="https://slidesmania.com/"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image" Target="../media/image25.png"/><Relationship Id="rId5" Type="http://schemas.openxmlformats.org/officeDocument/2006/relationships/hyperlink" Target="http://creativecommons.org/licenses/by-nc/4.0/" TargetMode="External"/><Relationship Id="rId4" Type="http://schemas.openxmlformats.org/officeDocument/2006/relationships/hyperlink" Target="https://unsplash.c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rive.google.com/file/d/1KMReVEs2lIOP_8U9FngPyGnO61Cy_lMO/view?usp=sharing"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8"/>
        <p:cNvGrpSpPr/>
        <p:nvPr/>
      </p:nvGrpSpPr>
      <p:grpSpPr>
        <a:xfrm>
          <a:off x="0" y="0"/>
          <a:ext cx="0" cy="0"/>
          <a:chOff x="0" y="0"/>
          <a:chExt cx="0" cy="0"/>
        </a:xfrm>
      </p:grpSpPr>
      <p:sp>
        <p:nvSpPr>
          <p:cNvPr id="1199" name="Google Shape;1199;p23"/>
          <p:cNvSpPr txBox="1">
            <a:spLocks noGrp="1"/>
          </p:cNvSpPr>
          <p:nvPr>
            <p:ph type="title"/>
          </p:nvPr>
        </p:nvSpPr>
        <p:spPr>
          <a:xfrm>
            <a:off x="2140200" y="1576525"/>
            <a:ext cx="7911600" cy="2919900"/>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en"/>
              <a:t>Doing the Donor Dance</a:t>
            </a:r>
            <a:endParaRPr/>
          </a:p>
        </p:txBody>
      </p:sp>
      <p:sp>
        <p:nvSpPr>
          <p:cNvPr id="1200" name="Google Shape;1200;p23"/>
          <p:cNvSpPr txBox="1"/>
          <p:nvPr/>
        </p:nvSpPr>
        <p:spPr>
          <a:xfrm>
            <a:off x="2678925" y="4299625"/>
            <a:ext cx="77154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latin typeface="Frank Ruhl Libre"/>
                <a:ea typeface="Frank Ruhl Libre"/>
                <a:cs typeface="Frank Ruhl Libre"/>
                <a:sym typeface="Frank Ruhl Libre"/>
              </a:rPr>
              <a:t>Lessons learned from talking to donors and donor relations staff</a:t>
            </a:r>
            <a:endParaRPr sz="2000">
              <a:latin typeface="Frank Ruhl Libre"/>
              <a:ea typeface="Frank Ruhl Libre"/>
              <a:cs typeface="Frank Ruhl Libre"/>
              <a:sym typeface="Frank Ruhl Libre"/>
            </a:endParaRPr>
          </a:p>
        </p:txBody>
      </p:sp>
      <p:sp>
        <p:nvSpPr>
          <p:cNvPr id="1201" name="Google Shape;1201;p23"/>
          <p:cNvSpPr txBox="1"/>
          <p:nvPr/>
        </p:nvSpPr>
        <p:spPr>
          <a:xfrm>
            <a:off x="4976800" y="4944025"/>
            <a:ext cx="2384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Frank Ruhl Libre"/>
                <a:ea typeface="Frank Ruhl Libre"/>
                <a:cs typeface="Frank Ruhl Libre"/>
                <a:sym typeface="Frank Ruhl Libre"/>
              </a:rPr>
              <a:t>MI-OER Summit 2022</a:t>
            </a:r>
            <a:endParaRPr sz="1800">
              <a:latin typeface="Frank Ruhl Libre"/>
              <a:ea typeface="Frank Ruhl Libre"/>
              <a:cs typeface="Frank Ruhl Libre"/>
              <a:sym typeface="Frank Ruhl Libr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8"/>
        <p:cNvGrpSpPr/>
        <p:nvPr/>
      </p:nvGrpSpPr>
      <p:grpSpPr>
        <a:xfrm>
          <a:off x="0" y="0"/>
          <a:ext cx="0" cy="0"/>
          <a:chOff x="0" y="0"/>
          <a:chExt cx="0" cy="0"/>
        </a:xfrm>
      </p:grpSpPr>
      <p:sp>
        <p:nvSpPr>
          <p:cNvPr id="1259" name="Google Shape;1259;p32"/>
          <p:cNvSpPr txBox="1"/>
          <p:nvPr/>
        </p:nvSpPr>
        <p:spPr>
          <a:xfrm>
            <a:off x="1323300" y="1178250"/>
            <a:ext cx="3000000" cy="3329400"/>
          </a:xfrm>
          <a:prstGeom prst="rect">
            <a:avLst/>
          </a:prstGeom>
          <a:solidFill>
            <a:schemeClr val="lt2"/>
          </a:solid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0"/>
              </a:spcAft>
              <a:buNone/>
            </a:pPr>
            <a:r>
              <a:rPr lang="en" sz="1800" i="1">
                <a:latin typeface="Frank Ruhl Libre"/>
                <a:ea typeface="Frank Ruhl Libre"/>
                <a:cs typeface="Frank Ruhl Libre"/>
                <a:sym typeface="Frank Ruhl Libre"/>
              </a:rPr>
              <a:t>“We, the students and all of the OU community, are standing up today to urge the OU administration to invest in the Affordable Course Materials Initiative (ACMI) and work to implement Inclusive Access by investing $250,000 in cost reducing programs.”</a:t>
            </a:r>
            <a:endParaRPr/>
          </a:p>
        </p:txBody>
      </p:sp>
      <p:pic>
        <p:nvPicPr>
          <p:cNvPr id="1260" name="Google Shape;1260;p32"/>
          <p:cNvPicPr preferRelativeResize="0"/>
          <p:nvPr/>
        </p:nvPicPr>
        <p:blipFill>
          <a:blip r:embed="rId3">
            <a:alphaModFix/>
          </a:blip>
          <a:stretch>
            <a:fillRect/>
          </a:stretch>
        </p:blipFill>
        <p:spPr>
          <a:xfrm>
            <a:off x="4487775" y="883213"/>
            <a:ext cx="6765999" cy="5091576"/>
          </a:xfrm>
          <a:prstGeom prst="rect">
            <a:avLst/>
          </a:prstGeom>
          <a:noFill/>
          <a:ln>
            <a:noFill/>
          </a:ln>
        </p:spPr>
      </p:pic>
      <p:pic>
        <p:nvPicPr>
          <p:cNvPr id="1261" name="Google Shape;1261;p32"/>
          <p:cNvPicPr preferRelativeResize="0"/>
          <p:nvPr/>
        </p:nvPicPr>
        <p:blipFill>
          <a:blip r:embed="rId4">
            <a:alphaModFix/>
          </a:blip>
          <a:stretch>
            <a:fillRect/>
          </a:stretch>
        </p:blipFill>
        <p:spPr>
          <a:xfrm>
            <a:off x="1233662" y="4584775"/>
            <a:ext cx="3000000" cy="13900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p33"/>
          <p:cNvSpPr txBox="1">
            <a:spLocks noGrp="1"/>
          </p:cNvSpPr>
          <p:nvPr>
            <p:ph type="title"/>
          </p:nvPr>
        </p:nvSpPr>
        <p:spPr>
          <a:xfrm>
            <a:off x="1826225" y="975250"/>
            <a:ext cx="91323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Requests </a:t>
            </a:r>
            <a:endParaRPr/>
          </a:p>
        </p:txBody>
      </p:sp>
      <p:sp>
        <p:nvSpPr>
          <p:cNvPr id="1267" name="Google Shape;1267;p33"/>
          <p:cNvSpPr txBox="1">
            <a:spLocks noGrp="1"/>
          </p:cNvSpPr>
          <p:nvPr>
            <p:ph type="body" idx="1"/>
          </p:nvPr>
        </p:nvSpPr>
        <p:spPr>
          <a:xfrm>
            <a:off x="1902425" y="3870200"/>
            <a:ext cx="9036900" cy="2141400"/>
          </a:xfrm>
          <a:prstGeom prst="rect">
            <a:avLst/>
          </a:prstGeom>
          <a:ln w="9525" cap="flat" cmpd="sng">
            <a:solidFill>
              <a:srgbClr val="000000"/>
            </a:solidFill>
            <a:prstDash val="solid"/>
            <a:round/>
            <a:headEnd type="none" w="sm" len="sm"/>
            <a:tailEnd type="none" w="sm" len="sm"/>
          </a:ln>
        </p:spPr>
        <p:txBody>
          <a:bodyPr spcFirstLastPara="1" wrap="square" lIns="121900" tIns="121900" rIns="121900" bIns="121900" anchor="t" anchorCtr="0">
            <a:noAutofit/>
          </a:bodyPr>
          <a:lstStyle/>
          <a:p>
            <a:pPr marL="457200" lvl="0" indent="-342900" algn="l" rtl="0">
              <a:spcBef>
                <a:spcPts val="0"/>
              </a:spcBef>
              <a:spcAft>
                <a:spcPts val="0"/>
              </a:spcAft>
              <a:buSzPts val="1800"/>
              <a:buChar char="●"/>
            </a:pPr>
            <a:r>
              <a:rPr lang="en"/>
              <a:t>Print</a:t>
            </a:r>
            <a:endParaRPr/>
          </a:p>
          <a:p>
            <a:pPr marL="914400" lvl="1" indent="-342900" algn="l" rtl="0">
              <a:spcBef>
                <a:spcPts val="0"/>
              </a:spcBef>
              <a:spcAft>
                <a:spcPts val="0"/>
              </a:spcAft>
              <a:buSzPts val="1800"/>
              <a:buChar char="○"/>
            </a:pPr>
            <a:r>
              <a:rPr lang="en"/>
              <a:t>None of already available content on web or print were created with donors as audience </a:t>
            </a:r>
            <a:endParaRPr/>
          </a:p>
          <a:p>
            <a:pPr marL="457200" lvl="0" indent="-342900" algn="l" rtl="0">
              <a:spcBef>
                <a:spcPts val="0"/>
              </a:spcBef>
              <a:spcAft>
                <a:spcPts val="0"/>
              </a:spcAft>
              <a:buSzPts val="1800"/>
              <a:buChar char="●"/>
            </a:pPr>
            <a:r>
              <a:rPr lang="en"/>
              <a:t>Face-2-face </a:t>
            </a:r>
            <a:endParaRPr/>
          </a:p>
          <a:p>
            <a:pPr marL="914400" lvl="1" indent="-342900" algn="l" rtl="0">
              <a:spcBef>
                <a:spcPts val="0"/>
              </a:spcBef>
              <a:spcAft>
                <a:spcPts val="0"/>
              </a:spcAft>
              <a:buSzPts val="1800"/>
              <a:buChar char="○"/>
            </a:pPr>
            <a:r>
              <a:rPr lang="en"/>
              <a:t>Presentations were designed for faculty and administrative audiences or students</a:t>
            </a:r>
            <a:endParaRPr/>
          </a:p>
          <a:p>
            <a:pPr marL="0" lvl="0" indent="0" algn="l" rtl="0">
              <a:spcBef>
                <a:spcPts val="2100"/>
              </a:spcBef>
              <a:spcAft>
                <a:spcPts val="2100"/>
              </a:spcAft>
              <a:buNone/>
            </a:pPr>
            <a:r>
              <a:rPr lang="en"/>
              <a:t>	</a:t>
            </a:r>
            <a:endParaRPr/>
          </a:p>
        </p:txBody>
      </p:sp>
      <p:sp>
        <p:nvSpPr>
          <p:cNvPr id="1268" name="Google Shape;1268;p33"/>
          <p:cNvSpPr txBox="1"/>
          <p:nvPr/>
        </p:nvSpPr>
        <p:spPr>
          <a:xfrm>
            <a:off x="1916075" y="1811325"/>
            <a:ext cx="8952600" cy="206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Interviewed by student newspaper about Provost announcement</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Encouraged to submit written grant to local group </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Spoke with Telafund group answering phones supporting new fund</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Present at salon dinner event at the President’s house group 20+</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Present to Golden Grizzly Summit - All Boards for university 100+, and Deans, Philanthropy staff</a:t>
            </a:r>
            <a:endParaRPr sz="1800">
              <a:latin typeface="Frank Ruhl Libre"/>
              <a:ea typeface="Frank Ruhl Libre"/>
              <a:cs typeface="Frank Ruhl Libre"/>
              <a:sym typeface="Frank Ruhl Libre"/>
            </a:endParaRPr>
          </a:p>
          <a:p>
            <a:pPr marL="0" lvl="0" indent="0" algn="l" rtl="0">
              <a:spcBef>
                <a:spcPts val="0"/>
              </a:spcBef>
              <a:spcAft>
                <a:spcPts val="0"/>
              </a:spcAft>
              <a:buNone/>
            </a:pPr>
            <a:endParaRPr>
              <a:latin typeface="Frank Ruhl Libre"/>
              <a:ea typeface="Frank Ruhl Libre"/>
              <a:cs typeface="Frank Ruhl Libre"/>
              <a:sym typeface="Frank Ruhl Libr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273" name="Google Shape;1273;p34"/>
          <p:cNvSpPr txBox="1">
            <a:spLocks noGrp="1"/>
          </p:cNvSpPr>
          <p:nvPr>
            <p:ph type="title"/>
          </p:nvPr>
        </p:nvSpPr>
        <p:spPr>
          <a:xfrm>
            <a:off x="1489275" y="973750"/>
            <a:ext cx="8764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Day of Giving Brochure</a:t>
            </a:r>
            <a:endParaRPr/>
          </a:p>
        </p:txBody>
      </p:sp>
      <p:sp>
        <p:nvSpPr>
          <p:cNvPr id="1274" name="Google Shape;1274;p34"/>
          <p:cNvSpPr txBox="1"/>
          <p:nvPr/>
        </p:nvSpPr>
        <p:spPr>
          <a:xfrm>
            <a:off x="3743975" y="1844613"/>
            <a:ext cx="3842100" cy="24012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Language change from ACMI - to Affordable Education</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Examples pulled from OUSC Letters to the Editor</a:t>
            </a:r>
            <a:endParaRPr sz="1800">
              <a:latin typeface="Frank Ruhl Libre"/>
              <a:ea typeface="Frank Ruhl Libre"/>
              <a:cs typeface="Frank Ruhl Libre"/>
              <a:sym typeface="Frank Ruhl Libre"/>
            </a:endParaRPr>
          </a:p>
          <a:p>
            <a:pPr marL="914400" lvl="1"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marked as OER but actually low-cost </a:t>
            </a:r>
            <a:endParaRPr sz="1800">
              <a:latin typeface="Frank Ruhl Libre"/>
              <a:ea typeface="Frank Ruhl Libre"/>
              <a:cs typeface="Frank Ruhl Libre"/>
              <a:sym typeface="Frank Ruhl Libre"/>
            </a:endParaRPr>
          </a:p>
          <a:p>
            <a:pPr marL="914400" lvl="1"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push to put hard numbers of savings </a:t>
            </a:r>
            <a:endParaRPr sz="1800">
              <a:latin typeface="Frank Ruhl Libre"/>
              <a:ea typeface="Frank Ruhl Libre"/>
              <a:cs typeface="Frank Ruhl Libre"/>
              <a:sym typeface="Frank Ruhl Libre"/>
            </a:endParaRPr>
          </a:p>
        </p:txBody>
      </p:sp>
      <p:pic>
        <p:nvPicPr>
          <p:cNvPr id="1275" name="Google Shape;1275;p34"/>
          <p:cNvPicPr preferRelativeResize="0"/>
          <p:nvPr/>
        </p:nvPicPr>
        <p:blipFill>
          <a:blip r:embed="rId3">
            <a:alphaModFix/>
          </a:blip>
          <a:stretch>
            <a:fillRect/>
          </a:stretch>
        </p:blipFill>
        <p:spPr>
          <a:xfrm>
            <a:off x="7686400" y="1134500"/>
            <a:ext cx="3593274" cy="4295700"/>
          </a:xfrm>
          <a:prstGeom prst="rect">
            <a:avLst/>
          </a:prstGeom>
          <a:noFill/>
          <a:ln>
            <a:noFill/>
          </a:ln>
        </p:spPr>
      </p:pic>
      <p:pic>
        <p:nvPicPr>
          <p:cNvPr id="1276" name="Google Shape;1276;p34"/>
          <p:cNvPicPr preferRelativeResize="0"/>
          <p:nvPr/>
        </p:nvPicPr>
        <p:blipFill>
          <a:blip r:embed="rId4">
            <a:alphaModFix/>
          </a:blip>
          <a:stretch>
            <a:fillRect/>
          </a:stretch>
        </p:blipFill>
        <p:spPr>
          <a:xfrm>
            <a:off x="1037900" y="1930975"/>
            <a:ext cx="2706116" cy="3311700"/>
          </a:xfrm>
          <a:prstGeom prst="rect">
            <a:avLst/>
          </a:prstGeom>
          <a:noFill/>
          <a:ln>
            <a:noFill/>
          </a:ln>
        </p:spPr>
      </p:pic>
      <p:sp>
        <p:nvSpPr>
          <p:cNvPr id="1277" name="Google Shape;1277;p34"/>
          <p:cNvSpPr txBox="1"/>
          <p:nvPr/>
        </p:nvSpPr>
        <p:spPr>
          <a:xfrm>
            <a:off x="4265300" y="4353200"/>
            <a:ext cx="3593400" cy="1693200"/>
          </a:xfrm>
          <a:prstGeom prst="rect">
            <a:avLst/>
          </a:prstGeom>
          <a:solidFill>
            <a:schemeClr val="lt2"/>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i="1">
                <a:latin typeface="Frank Ruhl Libre"/>
                <a:ea typeface="Frank Ruhl Libre"/>
                <a:cs typeface="Frank Ruhl Libre"/>
                <a:sym typeface="Frank Ruhl Libre"/>
              </a:rPr>
              <a:t>In 2020, OU professors redesigned five courses to replace expensive textbooks with open educational resources. These five courses alone saved 229 students up to $40,000 in one semester. These cost savings continue every semester that these materials are used.</a:t>
            </a:r>
            <a:endParaRPr i="1">
              <a:latin typeface="Frank Ruhl Libre"/>
              <a:ea typeface="Frank Ruhl Libre"/>
              <a:cs typeface="Frank Ruhl Libre"/>
              <a:sym typeface="Frank Ruhl Libre"/>
            </a:endParaRPr>
          </a:p>
        </p:txBody>
      </p:sp>
      <p:sp>
        <p:nvSpPr>
          <p:cNvPr id="1278" name="Google Shape;1278;p34"/>
          <p:cNvSpPr txBox="1"/>
          <p:nvPr/>
        </p:nvSpPr>
        <p:spPr>
          <a:xfrm>
            <a:off x="1037963" y="5242675"/>
            <a:ext cx="2706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Frank Ruhl Libre"/>
                <a:ea typeface="Frank Ruhl Libre"/>
                <a:cs typeface="Frank Ruhl Libre"/>
                <a:sym typeface="Frank Ruhl Libre"/>
              </a:rPr>
              <a:t>Large fundraising targets</a:t>
            </a:r>
            <a:endParaRPr>
              <a:latin typeface="Frank Ruhl Libre"/>
              <a:ea typeface="Frank Ruhl Libre"/>
              <a:cs typeface="Frank Ruhl Libre"/>
              <a:sym typeface="Frank Ruhl Libre"/>
            </a:endParaRPr>
          </a:p>
        </p:txBody>
      </p:sp>
      <p:sp>
        <p:nvSpPr>
          <p:cNvPr id="1279" name="Google Shape;1279;p34"/>
          <p:cNvSpPr txBox="1"/>
          <p:nvPr/>
        </p:nvSpPr>
        <p:spPr>
          <a:xfrm>
            <a:off x="7777625" y="5642875"/>
            <a:ext cx="3593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latin typeface="Frank Ruhl Libre"/>
                <a:ea typeface="Frank Ruhl Libre"/>
                <a:cs typeface="Frank Ruhl Libre"/>
                <a:sym typeface="Frank Ruhl Libre"/>
                <a:hlinkClick r:id="rId5"/>
              </a:rPr>
              <a:t>View brochure </a:t>
            </a:r>
            <a:r>
              <a:rPr lang="en">
                <a:latin typeface="Frank Ruhl Libre"/>
                <a:ea typeface="Frank Ruhl Libre"/>
                <a:cs typeface="Frank Ruhl Libre"/>
                <a:sym typeface="Frank Ruhl Libre"/>
              </a:rPr>
              <a:t>https://tinyurl.com/nuhhnaa</a:t>
            </a:r>
            <a:endParaRPr>
              <a:latin typeface="Frank Ruhl Libre"/>
              <a:ea typeface="Frank Ruhl Libre"/>
              <a:cs typeface="Frank Ruhl Libre"/>
              <a:sym typeface="Frank Ruhl Libre"/>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3"/>
        <p:cNvGrpSpPr/>
        <p:nvPr/>
      </p:nvGrpSpPr>
      <p:grpSpPr>
        <a:xfrm>
          <a:off x="0" y="0"/>
          <a:ext cx="0" cy="0"/>
          <a:chOff x="0" y="0"/>
          <a:chExt cx="0" cy="0"/>
        </a:xfrm>
      </p:grpSpPr>
      <p:sp>
        <p:nvSpPr>
          <p:cNvPr id="1284" name="Google Shape;1284;p35"/>
          <p:cNvSpPr txBox="1">
            <a:spLocks noGrp="1"/>
          </p:cNvSpPr>
          <p:nvPr>
            <p:ph type="title"/>
          </p:nvPr>
        </p:nvSpPr>
        <p:spPr>
          <a:xfrm>
            <a:off x="1826225" y="975250"/>
            <a:ext cx="9184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Donors Presentations</a:t>
            </a:r>
            <a:endParaRPr/>
          </a:p>
        </p:txBody>
      </p:sp>
      <p:sp>
        <p:nvSpPr>
          <p:cNvPr id="1285" name="Google Shape;1285;p35"/>
          <p:cNvSpPr txBox="1">
            <a:spLocks noGrp="1"/>
          </p:cNvSpPr>
          <p:nvPr>
            <p:ph type="body" idx="1"/>
          </p:nvPr>
        </p:nvSpPr>
        <p:spPr>
          <a:xfrm>
            <a:off x="1973550" y="1738750"/>
            <a:ext cx="9386100" cy="42096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2200"/>
              <a:t>Differences with donors as audience</a:t>
            </a:r>
            <a:endParaRPr sz="2200"/>
          </a:p>
          <a:p>
            <a:pPr marL="457200" lvl="0" indent="-368300" algn="l" rtl="0">
              <a:spcBef>
                <a:spcPts val="2100"/>
              </a:spcBef>
              <a:spcAft>
                <a:spcPts val="0"/>
              </a:spcAft>
              <a:buSzPts val="2200"/>
              <a:buChar char="●"/>
            </a:pPr>
            <a:r>
              <a:rPr lang="en" sz="2200"/>
              <a:t>Typically shorten time to communicate message</a:t>
            </a:r>
            <a:endParaRPr sz="2200"/>
          </a:p>
          <a:p>
            <a:pPr marL="457200" lvl="0" indent="-368300" algn="l" rtl="0">
              <a:spcBef>
                <a:spcPts val="0"/>
              </a:spcBef>
              <a:spcAft>
                <a:spcPts val="0"/>
              </a:spcAft>
              <a:buSzPts val="2200"/>
              <a:buChar char="●"/>
            </a:pPr>
            <a:r>
              <a:rPr lang="en" sz="2200"/>
              <a:t>Familiar with university less so about courses/teaching techniques /policy /process</a:t>
            </a:r>
            <a:endParaRPr sz="2200"/>
          </a:p>
          <a:p>
            <a:pPr marL="457200" lvl="0" indent="-368300" algn="l" rtl="0">
              <a:spcBef>
                <a:spcPts val="0"/>
              </a:spcBef>
              <a:spcAft>
                <a:spcPts val="0"/>
              </a:spcAft>
              <a:buSzPts val="2200"/>
              <a:buChar char="●"/>
            </a:pPr>
            <a:r>
              <a:rPr lang="en" sz="2200"/>
              <a:t>Want to know</a:t>
            </a:r>
            <a:r>
              <a:rPr lang="en" sz="2200">
                <a:solidFill>
                  <a:srgbClr val="000000"/>
                </a:solidFill>
              </a:rPr>
              <a:t> big picture - not so much the details</a:t>
            </a:r>
            <a:endParaRPr sz="2200">
              <a:solidFill>
                <a:srgbClr val="000000"/>
              </a:solidFill>
            </a:endParaRPr>
          </a:p>
          <a:p>
            <a:pPr marL="457200" lvl="0" indent="-368300" algn="l" rtl="0">
              <a:spcBef>
                <a:spcPts val="0"/>
              </a:spcBef>
              <a:spcAft>
                <a:spcPts val="0"/>
              </a:spcAft>
              <a:buClr>
                <a:srgbClr val="000000"/>
              </a:buClr>
              <a:buSzPts val="2200"/>
              <a:buChar char="●"/>
            </a:pPr>
            <a:r>
              <a:rPr lang="en" sz="2200"/>
              <a:t>Interested in what other local institutions are doing</a:t>
            </a:r>
            <a:endParaRPr sz="2200"/>
          </a:p>
          <a:p>
            <a:pPr marL="457200" lvl="0" indent="-368300" algn="l" rtl="0">
              <a:spcBef>
                <a:spcPts val="0"/>
              </a:spcBef>
              <a:spcAft>
                <a:spcPts val="0"/>
              </a:spcAft>
              <a:buSzPts val="2200"/>
              <a:buChar char="●"/>
            </a:pPr>
            <a:r>
              <a:rPr lang="en" sz="2200"/>
              <a:t>Want to feel connected with project - know they are having impact</a:t>
            </a:r>
            <a:endParaRPr sz="2200"/>
          </a:p>
          <a:p>
            <a:pPr marL="457200" lvl="0" indent="-368300" algn="l" rtl="0">
              <a:spcBef>
                <a:spcPts val="0"/>
              </a:spcBef>
              <a:spcAft>
                <a:spcPts val="0"/>
              </a:spcAft>
              <a:buSzPts val="2200"/>
              <a:buChar char="●"/>
            </a:pPr>
            <a:r>
              <a:rPr lang="en" sz="2200"/>
              <a:t>Want specified ask - clearly articulated needs, what it takes to get results </a:t>
            </a:r>
            <a:endParaRPr sz="2200"/>
          </a:p>
          <a:p>
            <a:pPr marL="457200" lvl="0" indent="0" algn="l" rtl="0">
              <a:spcBef>
                <a:spcPts val="2100"/>
              </a:spcBef>
              <a:spcAft>
                <a:spcPts val="0"/>
              </a:spcAft>
              <a:buNone/>
            </a:pPr>
            <a:endParaRPr/>
          </a:p>
          <a:p>
            <a:pPr marL="457200" lvl="0" indent="0" algn="l" rtl="0">
              <a:spcBef>
                <a:spcPts val="2100"/>
              </a:spcBef>
              <a:spcAft>
                <a:spcPts val="0"/>
              </a:spcAft>
              <a:buNone/>
            </a:pPr>
            <a:br>
              <a:rPr lang="en"/>
            </a:br>
            <a:endParaRPr/>
          </a:p>
          <a:p>
            <a:pPr marL="0" lvl="0" indent="0" algn="l" rtl="0">
              <a:spcBef>
                <a:spcPts val="2100"/>
              </a:spcBef>
              <a:spcAft>
                <a:spcPts val="21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9"/>
        <p:cNvGrpSpPr/>
        <p:nvPr/>
      </p:nvGrpSpPr>
      <p:grpSpPr>
        <a:xfrm>
          <a:off x="0" y="0"/>
          <a:ext cx="0" cy="0"/>
          <a:chOff x="0" y="0"/>
          <a:chExt cx="0" cy="0"/>
        </a:xfrm>
      </p:grpSpPr>
      <p:pic>
        <p:nvPicPr>
          <p:cNvPr id="1290" name="Google Shape;1290;p36">
            <a:hlinkClick r:id="rId3"/>
          </p:cNvPr>
          <p:cNvPicPr preferRelativeResize="0"/>
          <p:nvPr/>
        </p:nvPicPr>
        <p:blipFill>
          <a:blip r:embed="rId4">
            <a:alphaModFix/>
          </a:blip>
          <a:stretch>
            <a:fillRect/>
          </a:stretch>
        </p:blipFill>
        <p:spPr>
          <a:xfrm>
            <a:off x="1383350" y="857250"/>
            <a:ext cx="4545301" cy="4897950"/>
          </a:xfrm>
          <a:prstGeom prst="rect">
            <a:avLst/>
          </a:prstGeom>
          <a:noFill/>
          <a:ln>
            <a:noFill/>
          </a:ln>
        </p:spPr>
      </p:pic>
      <p:pic>
        <p:nvPicPr>
          <p:cNvPr id="1291" name="Google Shape;1291;p36">
            <a:hlinkClick r:id="rId5"/>
          </p:cNvPr>
          <p:cNvPicPr preferRelativeResize="0"/>
          <p:nvPr/>
        </p:nvPicPr>
        <p:blipFill rotWithShape="1">
          <a:blip r:embed="rId6">
            <a:alphaModFix/>
          </a:blip>
          <a:srcRect/>
          <a:stretch/>
        </p:blipFill>
        <p:spPr>
          <a:xfrm>
            <a:off x="1075919" y="1151898"/>
            <a:ext cx="6461532" cy="3817576"/>
          </a:xfrm>
          <a:prstGeom prst="rect">
            <a:avLst/>
          </a:prstGeom>
          <a:noFill/>
          <a:ln w="9525" cap="flat" cmpd="sng">
            <a:solidFill>
              <a:srgbClr val="595959"/>
            </a:solidFill>
            <a:prstDash val="solid"/>
            <a:round/>
            <a:headEnd type="none" w="sm" len="sm"/>
            <a:tailEnd type="none" w="sm" len="sm"/>
          </a:ln>
        </p:spPr>
      </p:pic>
      <p:pic>
        <p:nvPicPr>
          <p:cNvPr id="1292" name="Google Shape;1292;p36"/>
          <p:cNvPicPr preferRelativeResize="0"/>
          <p:nvPr/>
        </p:nvPicPr>
        <p:blipFill>
          <a:blip r:embed="rId7">
            <a:alphaModFix/>
          </a:blip>
          <a:stretch>
            <a:fillRect/>
          </a:stretch>
        </p:blipFill>
        <p:spPr>
          <a:xfrm>
            <a:off x="7768606" y="3846163"/>
            <a:ext cx="3910162" cy="2326049"/>
          </a:xfrm>
          <a:prstGeom prst="rect">
            <a:avLst/>
          </a:prstGeom>
          <a:noFill/>
          <a:ln w="9525" cap="flat" cmpd="sng">
            <a:solidFill>
              <a:srgbClr val="233A44"/>
            </a:solidFill>
            <a:prstDash val="solid"/>
            <a:round/>
            <a:headEnd type="none" w="sm" len="sm"/>
            <a:tailEnd type="none" w="sm" len="sm"/>
          </a:ln>
        </p:spPr>
      </p:pic>
      <p:pic>
        <p:nvPicPr>
          <p:cNvPr id="1293" name="Google Shape;1293;p36"/>
          <p:cNvPicPr preferRelativeResize="0"/>
          <p:nvPr/>
        </p:nvPicPr>
        <p:blipFill>
          <a:blip r:embed="rId8">
            <a:alphaModFix/>
          </a:blip>
          <a:stretch>
            <a:fillRect/>
          </a:stretch>
        </p:blipFill>
        <p:spPr>
          <a:xfrm>
            <a:off x="6403975" y="643900"/>
            <a:ext cx="5274801" cy="2637400"/>
          </a:xfrm>
          <a:prstGeom prst="rect">
            <a:avLst/>
          </a:prstGeom>
          <a:noFill/>
          <a:ln>
            <a:noFill/>
          </a:ln>
        </p:spPr>
      </p:pic>
      <p:pic>
        <p:nvPicPr>
          <p:cNvPr id="1294" name="Google Shape;1294;p36"/>
          <p:cNvPicPr preferRelativeResize="0"/>
          <p:nvPr/>
        </p:nvPicPr>
        <p:blipFill>
          <a:blip r:embed="rId9">
            <a:alphaModFix/>
          </a:blip>
          <a:stretch>
            <a:fillRect/>
          </a:stretch>
        </p:blipFill>
        <p:spPr>
          <a:xfrm>
            <a:off x="2250925" y="567148"/>
            <a:ext cx="3464200" cy="5188050"/>
          </a:xfrm>
          <a:prstGeom prst="rect">
            <a:avLst/>
          </a:prstGeom>
          <a:noFill/>
          <a:ln w="9525" cap="flat" cmpd="sng">
            <a:solidFill>
              <a:srgbClr val="233A44"/>
            </a:solidFill>
            <a:prstDash val="solid"/>
            <a:round/>
            <a:headEnd type="none" w="sm" len="sm"/>
            <a:tailEnd type="none" w="sm" len="sm"/>
          </a:ln>
        </p:spPr>
      </p:pic>
      <p:pic>
        <p:nvPicPr>
          <p:cNvPr id="1295" name="Google Shape;1295;p36"/>
          <p:cNvPicPr preferRelativeResize="0"/>
          <p:nvPr/>
        </p:nvPicPr>
        <p:blipFill>
          <a:blip r:embed="rId10">
            <a:alphaModFix/>
          </a:blip>
          <a:stretch>
            <a:fillRect/>
          </a:stretch>
        </p:blipFill>
        <p:spPr>
          <a:xfrm>
            <a:off x="1589425" y="382026"/>
            <a:ext cx="8886951" cy="59695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9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99"/>
        <p:cNvGrpSpPr/>
        <p:nvPr/>
      </p:nvGrpSpPr>
      <p:grpSpPr>
        <a:xfrm>
          <a:off x="0" y="0"/>
          <a:ext cx="0" cy="0"/>
          <a:chOff x="0" y="0"/>
          <a:chExt cx="0" cy="0"/>
        </a:xfrm>
      </p:grpSpPr>
      <p:sp>
        <p:nvSpPr>
          <p:cNvPr id="1300" name="Google Shape;1300;p37"/>
          <p:cNvSpPr txBox="1"/>
          <p:nvPr/>
        </p:nvSpPr>
        <p:spPr>
          <a:xfrm>
            <a:off x="1683375" y="2735325"/>
            <a:ext cx="4530300" cy="2516700"/>
          </a:xfrm>
          <a:prstGeom prst="rect">
            <a:avLst/>
          </a:prstGeom>
          <a:noFill/>
          <a:ln w="9525" cap="flat" cmpd="sng">
            <a:solidFill>
              <a:srgbClr val="000000"/>
            </a:solidFill>
            <a:prstDash val="dot"/>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sz="1800">
                <a:solidFill>
                  <a:srgbClr val="000000"/>
                </a:solidFill>
                <a:latin typeface="Open Sans"/>
                <a:ea typeface="Open Sans"/>
                <a:cs typeface="Open Sans"/>
                <a:sym typeface="Open Sans"/>
              </a:rPr>
              <a:t>Pilot Program - $5,000 investment</a:t>
            </a:r>
            <a:endParaRPr sz="1800">
              <a:solidFill>
                <a:srgbClr val="000000"/>
              </a:solidFill>
              <a:latin typeface="Open Sans"/>
              <a:ea typeface="Open Sans"/>
              <a:cs typeface="Open Sans"/>
              <a:sym typeface="Open Sans"/>
            </a:endParaRPr>
          </a:p>
          <a:p>
            <a:pPr marL="0" lvl="0" indent="0" algn="l" rtl="0">
              <a:lnSpc>
                <a:spcPct val="115000"/>
              </a:lnSpc>
              <a:spcBef>
                <a:spcPts val="1200"/>
              </a:spcBef>
              <a:spcAft>
                <a:spcPts val="0"/>
              </a:spcAft>
              <a:buNone/>
            </a:pPr>
            <a:r>
              <a:rPr lang="en" sz="1800">
                <a:solidFill>
                  <a:srgbClr val="000000"/>
                </a:solidFill>
                <a:latin typeface="Open Sans"/>
                <a:ea typeface="Open Sans"/>
                <a:cs typeface="Open Sans"/>
                <a:sym typeface="Open Sans"/>
              </a:rPr>
              <a:t>Students impacted in 2020  = 229</a:t>
            </a:r>
            <a:endParaRPr sz="1800">
              <a:solidFill>
                <a:srgbClr val="000000"/>
              </a:solidFill>
              <a:latin typeface="Open Sans"/>
              <a:ea typeface="Open Sans"/>
              <a:cs typeface="Open Sans"/>
              <a:sym typeface="Open Sans"/>
            </a:endParaRPr>
          </a:p>
          <a:p>
            <a:pPr marL="0" lvl="0" indent="0" algn="l" rtl="0">
              <a:lnSpc>
                <a:spcPct val="115000"/>
              </a:lnSpc>
              <a:spcBef>
                <a:spcPts val="1200"/>
              </a:spcBef>
              <a:spcAft>
                <a:spcPts val="0"/>
              </a:spcAft>
              <a:buNone/>
            </a:pPr>
            <a:r>
              <a:rPr lang="en" sz="1800">
                <a:solidFill>
                  <a:srgbClr val="000000"/>
                </a:solidFill>
                <a:latin typeface="Open Sans"/>
                <a:ea typeface="Open Sans"/>
                <a:cs typeface="Open Sans"/>
                <a:sym typeface="Open Sans"/>
              </a:rPr>
              <a:t>First semester savings = </a:t>
            </a:r>
            <a:r>
              <a:rPr lang="en" sz="1800" b="1">
                <a:solidFill>
                  <a:srgbClr val="000000"/>
                </a:solidFill>
                <a:latin typeface="Open Sans"/>
                <a:ea typeface="Open Sans"/>
                <a:cs typeface="Open Sans"/>
                <a:sym typeface="Open Sans"/>
              </a:rPr>
              <a:t>$14,689.00- $40,181.00</a:t>
            </a:r>
            <a:endParaRPr sz="1800" b="1">
              <a:solidFill>
                <a:srgbClr val="000000"/>
              </a:solidFill>
              <a:latin typeface="Open Sans"/>
              <a:ea typeface="Open Sans"/>
              <a:cs typeface="Open Sans"/>
              <a:sym typeface="Open Sans"/>
            </a:endParaRPr>
          </a:p>
          <a:p>
            <a:pPr marL="0" lvl="0" indent="0" algn="l" rtl="0">
              <a:lnSpc>
                <a:spcPct val="115000"/>
              </a:lnSpc>
              <a:spcBef>
                <a:spcPts val="1200"/>
              </a:spcBef>
              <a:spcAft>
                <a:spcPts val="1200"/>
              </a:spcAft>
              <a:buNone/>
            </a:pPr>
            <a:r>
              <a:rPr lang="en" sz="1800">
                <a:solidFill>
                  <a:srgbClr val="000000"/>
                </a:solidFill>
                <a:latin typeface="Open Sans"/>
                <a:ea typeface="Open Sans"/>
                <a:cs typeface="Open Sans"/>
                <a:sym typeface="Open Sans"/>
              </a:rPr>
              <a:t>Potential 5 year savings =  $73,343.00 - $200,904.00</a:t>
            </a:r>
            <a:endParaRPr sz="1800">
              <a:solidFill>
                <a:srgbClr val="000000"/>
              </a:solidFill>
              <a:latin typeface="Open Sans"/>
              <a:ea typeface="Open Sans"/>
              <a:cs typeface="Open Sans"/>
              <a:sym typeface="Open Sans"/>
            </a:endParaRPr>
          </a:p>
        </p:txBody>
      </p:sp>
      <p:sp>
        <p:nvSpPr>
          <p:cNvPr id="1301" name="Google Shape;1301;p37"/>
          <p:cNvSpPr txBox="1"/>
          <p:nvPr/>
        </p:nvSpPr>
        <p:spPr>
          <a:xfrm>
            <a:off x="6419000" y="2735325"/>
            <a:ext cx="4530300" cy="2516700"/>
          </a:xfrm>
          <a:prstGeom prst="rect">
            <a:avLst/>
          </a:prstGeom>
          <a:noFill/>
          <a:ln w="9525" cap="flat" cmpd="sng">
            <a:solidFill>
              <a:srgbClr val="000000"/>
            </a:solidFill>
            <a:prstDash val="dash"/>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1200"/>
              </a:spcBef>
              <a:spcAft>
                <a:spcPts val="0"/>
              </a:spcAft>
              <a:buClr>
                <a:srgbClr val="000000"/>
              </a:buClr>
              <a:buSzPts val="1100"/>
              <a:buFont typeface="Arial"/>
              <a:buNone/>
            </a:pPr>
            <a:r>
              <a:rPr lang="en" sz="1800">
                <a:solidFill>
                  <a:srgbClr val="000000"/>
                </a:solidFill>
                <a:latin typeface="Open Sans"/>
                <a:ea typeface="Open Sans"/>
                <a:cs typeface="Open Sans"/>
                <a:sym typeface="Open Sans"/>
              </a:rPr>
              <a:t>Round 2 - $5,000 investment </a:t>
            </a:r>
            <a:endParaRPr sz="1800">
              <a:latin typeface="Open Sans"/>
              <a:ea typeface="Open Sans"/>
              <a:cs typeface="Open Sans"/>
              <a:sym typeface="Open Sans"/>
            </a:endParaRPr>
          </a:p>
          <a:p>
            <a:pPr marL="0" lvl="0" indent="0" algn="l" rtl="0">
              <a:lnSpc>
                <a:spcPct val="115000"/>
              </a:lnSpc>
              <a:spcBef>
                <a:spcPts val="1200"/>
              </a:spcBef>
              <a:spcAft>
                <a:spcPts val="0"/>
              </a:spcAft>
              <a:buClr>
                <a:srgbClr val="000000"/>
              </a:buClr>
              <a:buSzPts val="1100"/>
              <a:buFont typeface="Arial"/>
              <a:buNone/>
            </a:pPr>
            <a:r>
              <a:rPr lang="en" sz="1800">
                <a:solidFill>
                  <a:srgbClr val="000000"/>
                </a:solidFill>
                <a:latin typeface="Open Sans"/>
                <a:ea typeface="Open Sans"/>
                <a:cs typeface="Open Sans"/>
                <a:sym typeface="Open Sans"/>
              </a:rPr>
              <a:t>Students impacted in 202</a:t>
            </a:r>
            <a:r>
              <a:rPr lang="en" sz="1800">
                <a:latin typeface="Open Sans"/>
                <a:ea typeface="Open Sans"/>
                <a:cs typeface="Open Sans"/>
                <a:sym typeface="Open Sans"/>
              </a:rPr>
              <a:t>1</a:t>
            </a:r>
            <a:r>
              <a:rPr lang="en" sz="1800">
                <a:solidFill>
                  <a:srgbClr val="000000"/>
                </a:solidFill>
                <a:latin typeface="Open Sans"/>
                <a:ea typeface="Open Sans"/>
                <a:cs typeface="Open Sans"/>
                <a:sym typeface="Open Sans"/>
              </a:rPr>
              <a:t>  = 498</a:t>
            </a:r>
            <a:endParaRPr sz="1800">
              <a:solidFill>
                <a:srgbClr val="000000"/>
              </a:solidFill>
              <a:latin typeface="Open Sans"/>
              <a:ea typeface="Open Sans"/>
              <a:cs typeface="Open Sans"/>
              <a:sym typeface="Open Sans"/>
            </a:endParaRPr>
          </a:p>
          <a:p>
            <a:pPr marL="0" lvl="0" indent="0" algn="l" rtl="0">
              <a:lnSpc>
                <a:spcPct val="115000"/>
              </a:lnSpc>
              <a:spcBef>
                <a:spcPts val="1200"/>
              </a:spcBef>
              <a:spcAft>
                <a:spcPts val="0"/>
              </a:spcAft>
              <a:buClr>
                <a:srgbClr val="000000"/>
              </a:buClr>
              <a:buSzPts val="1100"/>
              <a:buFont typeface="Arial"/>
              <a:buNone/>
            </a:pPr>
            <a:r>
              <a:rPr lang="en" sz="1800">
                <a:solidFill>
                  <a:srgbClr val="000000"/>
                </a:solidFill>
                <a:latin typeface="Open Sans"/>
                <a:ea typeface="Open Sans"/>
                <a:cs typeface="Open Sans"/>
                <a:sym typeface="Open Sans"/>
              </a:rPr>
              <a:t>One semester savings = </a:t>
            </a:r>
            <a:r>
              <a:rPr lang="en" sz="1800" b="1">
                <a:solidFill>
                  <a:srgbClr val="000000"/>
                </a:solidFill>
                <a:latin typeface="Open Sans"/>
                <a:ea typeface="Open Sans"/>
                <a:cs typeface="Open Sans"/>
                <a:sym typeface="Open Sans"/>
              </a:rPr>
              <a:t>$36,155.00 - $56,963.00</a:t>
            </a:r>
            <a:endParaRPr sz="1800">
              <a:latin typeface="Open Sans"/>
              <a:ea typeface="Open Sans"/>
              <a:cs typeface="Open Sans"/>
              <a:sym typeface="Open Sans"/>
            </a:endParaRPr>
          </a:p>
          <a:p>
            <a:pPr marL="0" lvl="0" indent="0" algn="l" rtl="0">
              <a:lnSpc>
                <a:spcPct val="115000"/>
              </a:lnSpc>
              <a:spcBef>
                <a:spcPts val="1200"/>
              </a:spcBef>
              <a:spcAft>
                <a:spcPts val="1200"/>
              </a:spcAft>
              <a:buClr>
                <a:srgbClr val="000000"/>
              </a:buClr>
              <a:buSzPts val="1100"/>
              <a:buFont typeface="Arial"/>
              <a:buNone/>
            </a:pPr>
            <a:r>
              <a:rPr lang="en" sz="1800">
                <a:solidFill>
                  <a:srgbClr val="000000"/>
                </a:solidFill>
                <a:latin typeface="Open Sans"/>
                <a:ea typeface="Open Sans"/>
                <a:cs typeface="Open Sans"/>
                <a:sym typeface="Open Sans"/>
              </a:rPr>
              <a:t>Potential 5 year savings =  $180,156.00 - $284,813.00</a:t>
            </a:r>
            <a:endParaRPr sz="1800">
              <a:latin typeface="Open Sans"/>
              <a:ea typeface="Open Sans"/>
              <a:cs typeface="Open Sans"/>
              <a:sym typeface="Open Sans"/>
            </a:endParaRPr>
          </a:p>
        </p:txBody>
      </p:sp>
      <p:sp>
        <p:nvSpPr>
          <p:cNvPr id="1302" name="Google Shape;1302;p37"/>
          <p:cNvSpPr txBox="1"/>
          <p:nvPr/>
        </p:nvSpPr>
        <p:spPr>
          <a:xfrm>
            <a:off x="1683375" y="1874700"/>
            <a:ext cx="9163200" cy="461700"/>
          </a:xfrm>
          <a:prstGeom prst="rect">
            <a:avLst/>
          </a:prstGeom>
          <a:solidFill>
            <a:srgbClr val="D9D9D9"/>
          </a:solid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Clr>
                <a:srgbClr val="000000"/>
              </a:buClr>
              <a:buSzPts val="1100"/>
              <a:buFont typeface="Arial"/>
              <a:buNone/>
            </a:pPr>
            <a:r>
              <a:rPr lang="en" sz="1800">
                <a:solidFill>
                  <a:srgbClr val="000000"/>
                </a:solidFill>
                <a:latin typeface="Open Sans"/>
                <a:ea typeface="Open Sans"/>
                <a:cs typeface="Open Sans"/>
                <a:sym typeface="Open Sans"/>
              </a:rPr>
              <a:t>First semester savings f</a:t>
            </a:r>
            <a:r>
              <a:rPr lang="en" sz="1800">
                <a:latin typeface="Open Sans"/>
                <a:ea typeface="Open Sans"/>
                <a:cs typeface="Open Sans"/>
                <a:sym typeface="Open Sans"/>
              </a:rPr>
              <a:t>o</a:t>
            </a:r>
            <a:r>
              <a:rPr lang="en" sz="1800">
                <a:solidFill>
                  <a:srgbClr val="000000"/>
                </a:solidFill>
                <a:latin typeface="Open Sans"/>
                <a:ea typeface="Open Sans"/>
                <a:cs typeface="Open Sans"/>
                <a:sym typeface="Open Sans"/>
              </a:rPr>
              <a:t>r 2 rounds of stipends  =  </a:t>
            </a:r>
            <a:r>
              <a:rPr lang="en" sz="1800" b="1">
                <a:solidFill>
                  <a:srgbClr val="000000"/>
                </a:solidFill>
                <a:latin typeface="Open Sans"/>
                <a:ea typeface="Open Sans"/>
                <a:cs typeface="Open Sans"/>
                <a:sym typeface="Open Sans"/>
              </a:rPr>
              <a:t>$50,843.00 - $97,144.00</a:t>
            </a:r>
            <a:endParaRPr sz="1800" b="1">
              <a:latin typeface="Open Sans"/>
              <a:ea typeface="Open Sans"/>
              <a:cs typeface="Open Sans"/>
              <a:sym typeface="Open Sans"/>
            </a:endParaRPr>
          </a:p>
        </p:txBody>
      </p:sp>
      <p:sp>
        <p:nvSpPr>
          <p:cNvPr id="1303" name="Google Shape;1303;p37"/>
          <p:cNvSpPr txBox="1">
            <a:spLocks noGrp="1"/>
          </p:cNvSpPr>
          <p:nvPr>
            <p:ph type="title"/>
          </p:nvPr>
        </p:nvSpPr>
        <p:spPr>
          <a:xfrm>
            <a:off x="1786100" y="712275"/>
            <a:ext cx="9163200" cy="763500"/>
          </a:xfrm>
          <a:prstGeom prst="rect">
            <a:avLst/>
          </a:prstGeom>
        </p:spPr>
        <p:txBody>
          <a:bodyPr spcFirstLastPara="1" wrap="square" lIns="121900" tIns="121900" rIns="121900" bIns="121900" anchor="ctr" anchorCtr="0">
            <a:noAutofit/>
          </a:bodyPr>
          <a:lstStyle/>
          <a:p>
            <a:pPr marL="0" lvl="0" indent="0" algn="l" rtl="0">
              <a:spcBef>
                <a:spcPts val="0"/>
              </a:spcBef>
              <a:spcAft>
                <a:spcPts val="0"/>
              </a:spcAft>
              <a:buNone/>
            </a:pPr>
            <a:r>
              <a:rPr lang="en"/>
              <a:t>Stories</a:t>
            </a:r>
            <a:endParaRPr/>
          </a:p>
        </p:txBody>
      </p:sp>
      <p:sp>
        <p:nvSpPr>
          <p:cNvPr id="1304" name="Google Shape;1304;p37"/>
          <p:cNvSpPr txBox="1"/>
          <p:nvPr/>
        </p:nvSpPr>
        <p:spPr>
          <a:xfrm>
            <a:off x="4447350" y="5650950"/>
            <a:ext cx="3297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Open Sans Medium"/>
                <a:ea typeface="Open Sans Medium"/>
                <a:cs typeface="Open Sans Medium"/>
                <a:sym typeface="Open Sans Medium"/>
              </a:rPr>
              <a:t>ROI - Return on Investment</a:t>
            </a:r>
            <a:endParaRPr sz="1800">
              <a:latin typeface="Open Sans Medium"/>
              <a:ea typeface="Open Sans Medium"/>
              <a:cs typeface="Open Sans Medium"/>
              <a:sym typeface="Open Sans Medium"/>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8"/>
        <p:cNvGrpSpPr/>
        <p:nvPr/>
      </p:nvGrpSpPr>
      <p:grpSpPr>
        <a:xfrm>
          <a:off x="0" y="0"/>
          <a:ext cx="0" cy="0"/>
          <a:chOff x="0" y="0"/>
          <a:chExt cx="0" cy="0"/>
        </a:xfrm>
      </p:grpSpPr>
      <p:sp>
        <p:nvSpPr>
          <p:cNvPr id="1309" name="Google Shape;1309;p38"/>
          <p:cNvSpPr txBox="1">
            <a:spLocks noGrp="1"/>
          </p:cNvSpPr>
          <p:nvPr>
            <p:ph type="title"/>
          </p:nvPr>
        </p:nvSpPr>
        <p:spPr>
          <a:xfrm>
            <a:off x="1707888" y="1762450"/>
            <a:ext cx="8658900" cy="4314300"/>
          </a:xfrm>
          <a:prstGeom prst="rect">
            <a:avLst/>
          </a:prstGeom>
        </p:spPr>
        <p:txBody>
          <a:bodyPr spcFirstLastPara="1" wrap="square" lIns="121900" tIns="121900" rIns="121900" bIns="121900" anchor="ctr" anchorCtr="0">
            <a:noAutofit/>
          </a:bodyPr>
          <a:lstStyle/>
          <a:p>
            <a:pPr marL="0" lvl="0" indent="0" algn="l" rtl="0">
              <a:lnSpc>
                <a:spcPct val="115000"/>
              </a:lnSpc>
              <a:spcBef>
                <a:spcPts val="0"/>
              </a:spcBef>
              <a:spcAft>
                <a:spcPts val="2100"/>
              </a:spcAft>
              <a:buNone/>
            </a:pPr>
            <a:r>
              <a:rPr lang="en" sz="2800" b="0">
                <a:solidFill>
                  <a:schemeClr val="dk2"/>
                </a:solidFill>
                <a:latin typeface="Frank Ruhl Libre"/>
                <a:ea typeface="Frank Ruhl Libre"/>
                <a:cs typeface="Frank Ruhl Libre"/>
                <a:sym typeface="Frank Ruhl Libre"/>
              </a:rPr>
              <a:t>“</a:t>
            </a:r>
            <a:r>
              <a:rPr lang="en" sz="2800" b="0" i="1">
                <a:solidFill>
                  <a:srgbClr val="222222"/>
                </a:solidFill>
                <a:latin typeface="Frank Ruhl Libre"/>
                <a:ea typeface="Frank Ruhl Libre"/>
                <a:cs typeface="Frank Ruhl Libre"/>
                <a:sym typeface="Frank Ruhl Libre"/>
              </a:rPr>
              <a:t>Multiple students expressed their gratitude not only for saving them money, but because there were unforeseen issues with the speed of the postal service and other delivery sources throughout Fall 2020 it meant they weren’t waiting to get textbooks for my classes like they were for other classes. In the end I was able to provide more interesting and relevant sources while saving students money and stress</a:t>
            </a:r>
            <a:r>
              <a:rPr lang="en" sz="2800" b="0">
                <a:solidFill>
                  <a:srgbClr val="222222"/>
                </a:solidFill>
                <a:latin typeface="Frank Ruhl Libre"/>
                <a:ea typeface="Frank Ruhl Libre"/>
                <a:cs typeface="Frank Ruhl Libre"/>
                <a:sym typeface="Frank Ruhl Libre"/>
              </a:rPr>
              <a:t>.” </a:t>
            </a:r>
            <a:endParaRPr sz="6000" b="0"/>
          </a:p>
        </p:txBody>
      </p:sp>
      <p:sp>
        <p:nvSpPr>
          <p:cNvPr id="1310" name="Google Shape;1310;p38"/>
          <p:cNvSpPr txBox="1">
            <a:spLocks noGrp="1"/>
          </p:cNvSpPr>
          <p:nvPr>
            <p:ph type="subTitle" idx="1"/>
          </p:nvPr>
        </p:nvSpPr>
        <p:spPr>
          <a:xfrm>
            <a:off x="406050" y="5874650"/>
            <a:ext cx="11379900" cy="717900"/>
          </a:xfrm>
          <a:prstGeom prst="rect">
            <a:avLst/>
          </a:prstGeom>
        </p:spPr>
        <p:txBody>
          <a:bodyPr spcFirstLastPara="1" wrap="square" lIns="121900" tIns="121900" rIns="121900" bIns="121900" anchor="b" anchorCtr="0">
            <a:noAutofit/>
          </a:bodyPr>
          <a:lstStyle/>
          <a:p>
            <a:pPr marL="457200" lvl="0" indent="0" algn="r" rtl="0">
              <a:spcBef>
                <a:spcPts val="0"/>
              </a:spcBef>
              <a:spcAft>
                <a:spcPts val="0"/>
              </a:spcAft>
              <a:buNone/>
            </a:pPr>
            <a:r>
              <a:rPr lang="en"/>
              <a:t>― </a:t>
            </a:r>
            <a:r>
              <a:rPr lang="en" sz="1200"/>
              <a:t>Erin Dwyer  </a:t>
            </a:r>
            <a:r>
              <a:rPr lang="en" sz="1200">
                <a:solidFill>
                  <a:srgbClr val="000000"/>
                </a:solidFill>
              </a:rPr>
              <a:t>Associate Professor History</a:t>
            </a:r>
            <a:endParaRPr sz="1200"/>
          </a:p>
        </p:txBody>
      </p:sp>
      <p:grpSp>
        <p:nvGrpSpPr>
          <p:cNvPr id="1311" name="Google Shape;1311;p38"/>
          <p:cNvGrpSpPr/>
          <p:nvPr/>
        </p:nvGrpSpPr>
        <p:grpSpPr>
          <a:xfrm rot="10800000">
            <a:off x="5477106" y="512891"/>
            <a:ext cx="1120478" cy="717943"/>
            <a:chOff x="621403" y="1309747"/>
            <a:chExt cx="1588204" cy="1118814"/>
          </a:xfrm>
        </p:grpSpPr>
        <p:sp>
          <p:nvSpPr>
            <p:cNvPr id="1312" name="Google Shape;1312;p38"/>
            <p:cNvSpPr/>
            <p:nvPr/>
          </p:nvSpPr>
          <p:spPr>
            <a:xfrm>
              <a:off x="1448058" y="1309747"/>
              <a:ext cx="761549" cy="1118814"/>
            </a:xfrm>
            <a:custGeom>
              <a:avLst/>
              <a:gdLst/>
              <a:ahLst/>
              <a:cxnLst/>
              <a:rect l="l" t="t" r="r" b="b"/>
              <a:pathLst>
                <a:path w="761549" h="1118814" extrusionOk="0">
                  <a:moveTo>
                    <a:pt x="-524" y="1117297"/>
                  </a:moveTo>
                  <a:lnTo>
                    <a:pt x="-524" y="996558"/>
                  </a:lnTo>
                  <a:cubicBezTo>
                    <a:pt x="160246" y="977266"/>
                    <a:pt x="278895" y="901864"/>
                    <a:pt x="338058" y="740612"/>
                  </a:cubicBezTo>
                  <a:cubicBezTo>
                    <a:pt x="312656" y="732412"/>
                    <a:pt x="292400" y="726464"/>
                    <a:pt x="272463" y="719551"/>
                  </a:cubicBezTo>
                  <a:cubicBezTo>
                    <a:pt x="93848" y="657011"/>
                    <a:pt x="-5830" y="480325"/>
                    <a:pt x="31308" y="291741"/>
                  </a:cubicBezTo>
                  <a:cubicBezTo>
                    <a:pt x="64909" y="120199"/>
                    <a:pt x="237095" y="-11311"/>
                    <a:pt x="412334" y="425"/>
                  </a:cubicBezTo>
                  <a:cubicBezTo>
                    <a:pt x="596255" y="11358"/>
                    <a:pt x="744051" y="156019"/>
                    <a:pt x="758954" y="339651"/>
                  </a:cubicBezTo>
                  <a:cubicBezTo>
                    <a:pt x="792877" y="741255"/>
                    <a:pt x="404456" y="1143502"/>
                    <a:pt x="-524" y="111729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313" name="Google Shape;1313;p38"/>
            <p:cNvSpPr/>
            <p:nvPr/>
          </p:nvSpPr>
          <p:spPr>
            <a:xfrm>
              <a:off x="621403" y="1309747"/>
              <a:ext cx="761549" cy="1118814"/>
            </a:xfrm>
            <a:custGeom>
              <a:avLst/>
              <a:gdLst/>
              <a:ahLst/>
              <a:cxnLst/>
              <a:rect l="l" t="t" r="r" b="b"/>
              <a:pathLst>
                <a:path w="761549" h="1118814" extrusionOk="0">
                  <a:moveTo>
                    <a:pt x="-524" y="1117297"/>
                  </a:moveTo>
                  <a:lnTo>
                    <a:pt x="-524" y="996558"/>
                  </a:lnTo>
                  <a:cubicBezTo>
                    <a:pt x="160246" y="977266"/>
                    <a:pt x="278895" y="901864"/>
                    <a:pt x="338058" y="740612"/>
                  </a:cubicBezTo>
                  <a:cubicBezTo>
                    <a:pt x="312656" y="732412"/>
                    <a:pt x="292400" y="726464"/>
                    <a:pt x="272463" y="719551"/>
                  </a:cubicBezTo>
                  <a:cubicBezTo>
                    <a:pt x="93848" y="657011"/>
                    <a:pt x="-5830" y="480325"/>
                    <a:pt x="31308" y="291741"/>
                  </a:cubicBezTo>
                  <a:cubicBezTo>
                    <a:pt x="64909" y="120199"/>
                    <a:pt x="237095" y="-11311"/>
                    <a:pt x="412334" y="425"/>
                  </a:cubicBezTo>
                  <a:cubicBezTo>
                    <a:pt x="596255" y="11358"/>
                    <a:pt x="744051" y="156019"/>
                    <a:pt x="758954" y="339651"/>
                  </a:cubicBezTo>
                  <a:cubicBezTo>
                    <a:pt x="792877" y="741255"/>
                    <a:pt x="404456" y="1143502"/>
                    <a:pt x="-524" y="111729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pic>
        <p:nvPicPr>
          <p:cNvPr id="1314" name="Google Shape;1314;p38"/>
          <p:cNvPicPr preferRelativeResize="0"/>
          <p:nvPr/>
        </p:nvPicPr>
        <p:blipFill>
          <a:blip r:embed="rId3">
            <a:alphaModFix/>
          </a:blip>
          <a:stretch>
            <a:fillRect/>
          </a:stretch>
        </p:blipFill>
        <p:spPr>
          <a:xfrm>
            <a:off x="10050717" y="274600"/>
            <a:ext cx="1968500" cy="2286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pic>
        <p:nvPicPr>
          <p:cNvPr id="1319" name="Google Shape;1319;p39"/>
          <p:cNvPicPr preferRelativeResize="0"/>
          <p:nvPr/>
        </p:nvPicPr>
        <p:blipFill>
          <a:blip r:embed="rId3">
            <a:alphaModFix/>
          </a:blip>
          <a:stretch>
            <a:fillRect/>
          </a:stretch>
        </p:blipFill>
        <p:spPr>
          <a:xfrm>
            <a:off x="1101575" y="1033900"/>
            <a:ext cx="5943425" cy="3189400"/>
          </a:xfrm>
          <a:prstGeom prst="rect">
            <a:avLst/>
          </a:prstGeom>
          <a:noFill/>
          <a:ln>
            <a:noFill/>
          </a:ln>
        </p:spPr>
      </p:pic>
      <p:pic>
        <p:nvPicPr>
          <p:cNvPr id="1320" name="Google Shape;1320;p39"/>
          <p:cNvPicPr preferRelativeResize="0"/>
          <p:nvPr/>
        </p:nvPicPr>
        <p:blipFill>
          <a:blip r:embed="rId4">
            <a:alphaModFix/>
          </a:blip>
          <a:stretch>
            <a:fillRect/>
          </a:stretch>
        </p:blipFill>
        <p:spPr>
          <a:xfrm>
            <a:off x="6344050" y="2987629"/>
            <a:ext cx="4988962" cy="287477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sp>
        <p:nvSpPr>
          <p:cNvPr id="1325" name="Google Shape;1325;p40"/>
          <p:cNvSpPr txBox="1">
            <a:spLocks noGrp="1"/>
          </p:cNvSpPr>
          <p:nvPr>
            <p:ph type="title"/>
          </p:nvPr>
        </p:nvSpPr>
        <p:spPr>
          <a:xfrm>
            <a:off x="1507125" y="857925"/>
            <a:ext cx="9163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Donor Engagement</a:t>
            </a:r>
            <a:endParaRPr/>
          </a:p>
        </p:txBody>
      </p:sp>
      <p:sp>
        <p:nvSpPr>
          <p:cNvPr id="1326" name="Google Shape;1326;p40"/>
          <p:cNvSpPr txBox="1">
            <a:spLocks noGrp="1"/>
          </p:cNvSpPr>
          <p:nvPr>
            <p:ph type="body" idx="1"/>
          </p:nvPr>
        </p:nvSpPr>
        <p:spPr>
          <a:xfrm>
            <a:off x="1464625" y="1621425"/>
            <a:ext cx="9163200" cy="43221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2000"/>
              <a:t>Planning </a:t>
            </a:r>
            <a:endParaRPr sz="2000"/>
          </a:p>
          <a:p>
            <a:pPr marL="457200" lvl="0" indent="-355600" algn="l" rtl="0">
              <a:spcBef>
                <a:spcPts val="2100"/>
              </a:spcBef>
              <a:spcAft>
                <a:spcPts val="0"/>
              </a:spcAft>
              <a:buSzPts val="2000"/>
              <a:buChar char="●"/>
            </a:pPr>
            <a:r>
              <a:rPr lang="en" sz="2000"/>
              <a:t>Who’s in charge of what? What role does each person play? </a:t>
            </a:r>
            <a:endParaRPr sz="2000"/>
          </a:p>
          <a:p>
            <a:pPr marL="914400" lvl="1" indent="-355600" algn="l" rtl="0">
              <a:spcBef>
                <a:spcPts val="0"/>
              </a:spcBef>
              <a:spcAft>
                <a:spcPts val="0"/>
              </a:spcAft>
              <a:buSzPts val="2000"/>
              <a:buChar char="○"/>
            </a:pPr>
            <a:r>
              <a:rPr lang="en" sz="2000"/>
              <a:t>Donor relations staff </a:t>
            </a:r>
            <a:endParaRPr sz="2000"/>
          </a:p>
          <a:p>
            <a:pPr marL="1371600" lvl="2" indent="-355600" algn="l" rtl="0">
              <a:spcBef>
                <a:spcPts val="0"/>
              </a:spcBef>
              <a:spcAft>
                <a:spcPts val="0"/>
              </a:spcAft>
              <a:buSzPts val="2000"/>
              <a:buChar char="■"/>
            </a:pPr>
            <a:r>
              <a:rPr lang="en" sz="2000"/>
              <a:t>Event planning, donor engagement, running the narrative </a:t>
            </a:r>
            <a:endParaRPr sz="2000"/>
          </a:p>
          <a:p>
            <a:pPr marL="1828800" lvl="3" indent="-355600" algn="l" rtl="0">
              <a:spcBef>
                <a:spcPts val="0"/>
              </a:spcBef>
              <a:spcAft>
                <a:spcPts val="0"/>
              </a:spcAft>
              <a:buSzPts val="2000"/>
              <a:buChar char="●"/>
            </a:pPr>
            <a:r>
              <a:rPr lang="en" sz="2000"/>
              <a:t>Knowledge of donors invited</a:t>
            </a:r>
            <a:br>
              <a:rPr lang="en" sz="2000"/>
            </a:br>
            <a:endParaRPr sz="2000"/>
          </a:p>
          <a:p>
            <a:pPr marL="457200" lvl="0" indent="-355600" algn="l" rtl="0">
              <a:spcBef>
                <a:spcPts val="0"/>
              </a:spcBef>
              <a:spcAft>
                <a:spcPts val="0"/>
              </a:spcAft>
              <a:buSzPts val="2000"/>
              <a:buChar char="●"/>
            </a:pPr>
            <a:r>
              <a:rPr lang="en" sz="2000"/>
              <a:t>Consensus on goal of event </a:t>
            </a:r>
            <a:endParaRPr sz="2000"/>
          </a:p>
          <a:p>
            <a:pPr marL="914400" lvl="1" indent="-355600" algn="l" rtl="0">
              <a:spcBef>
                <a:spcPts val="0"/>
              </a:spcBef>
              <a:spcAft>
                <a:spcPts val="0"/>
              </a:spcAft>
              <a:buSzPts val="2000"/>
              <a:buChar char="○"/>
            </a:pPr>
            <a:r>
              <a:rPr lang="en" sz="2000"/>
              <a:t>Agreement between library and fundraising staff</a:t>
            </a:r>
            <a:br>
              <a:rPr lang="en" sz="2000"/>
            </a:br>
            <a:endParaRPr sz="2000"/>
          </a:p>
          <a:p>
            <a:pPr marL="457200" lvl="0" indent="-342900" algn="l" rtl="0">
              <a:spcBef>
                <a:spcPts val="0"/>
              </a:spcBef>
              <a:spcAft>
                <a:spcPts val="0"/>
              </a:spcAft>
              <a:buSzPts val="1800"/>
              <a:buChar char="●"/>
            </a:pPr>
            <a:r>
              <a:rPr lang="en" sz="2000"/>
              <a:t>What do you have the liberty to speak abo</a:t>
            </a:r>
            <a:r>
              <a:rPr lang="en"/>
              <a:t>ut / or not?</a:t>
            </a:r>
            <a:endParaRPr/>
          </a:p>
          <a:p>
            <a:pPr marL="457200" lvl="0" indent="-355600" algn="l" rtl="0">
              <a:spcBef>
                <a:spcPts val="0"/>
              </a:spcBef>
              <a:spcAft>
                <a:spcPts val="0"/>
              </a:spcAft>
              <a:buSzPts val="2000"/>
              <a:buChar char="●"/>
            </a:pPr>
            <a:r>
              <a:rPr lang="en" sz="2000"/>
              <a:t>What’s the ASK and who is doing it?</a:t>
            </a:r>
            <a:endParaRPr sz="2000"/>
          </a:p>
          <a:p>
            <a:pPr marL="0" lvl="0" indent="0" algn="l" rtl="0">
              <a:spcBef>
                <a:spcPts val="2100"/>
              </a:spcBef>
              <a:spcAft>
                <a:spcPts val="0"/>
              </a:spcAft>
              <a:buNone/>
            </a:pPr>
            <a:endParaRPr/>
          </a:p>
          <a:p>
            <a:pPr marL="0" lvl="0" indent="0" algn="l" rtl="0">
              <a:spcBef>
                <a:spcPts val="2100"/>
              </a:spcBef>
              <a:spcAft>
                <a:spcPts val="0"/>
              </a:spcAft>
              <a:buNone/>
            </a:pPr>
            <a:r>
              <a:rPr lang="en"/>
              <a:t>	</a:t>
            </a:r>
            <a:endParaRPr/>
          </a:p>
          <a:p>
            <a:pPr marL="0" lvl="0" indent="0" algn="l" rtl="0">
              <a:spcBef>
                <a:spcPts val="2100"/>
              </a:spcBef>
              <a:spcAft>
                <a:spcPts val="210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30"/>
        <p:cNvGrpSpPr/>
        <p:nvPr/>
      </p:nvGrpSpPr>
      <p:grpSpPr>
        <a:xfrm>
          <a:off x="0" y="0"/>
          <a:ext cx="0" cy="0"/>
          <a:chOff x="0" y="0"/>
          <a:chExt cx="0" cy="0"/>
        </a:xfrm>
      </p:grpSpPr>
      <p:sp>
        <p:nvSpPr>
          <p:cNvPr id="1331" name="Google Shape;1331;p41"/>
          <p:cNvSpPr txBox="1">
            <a:spLocks noGrp="1"/>
          </p:cNvSpPr>
          <p:nvPr>
            <p:ph type="title"/>
          </p:nvPr>
        </p:nvSpPr>
        <p:spPr>
          <a:xfrm>
            <a:off x="1190850" y="721000"/>
            <a:ext cx="21414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Story </a:t>
            </a:r>
            <a:endParaRPr/>
          </a:p>
        </p:txBody>
      </p:sp>
      <p:sp>
        <p:nvSpPr>
          <p:cNvPr id="1332" name="Google Shape;1332;p41"/>
          <p:cNvSpPr txBox="1">
            <a:spLocks noGrp="1"/>
          </p:cNvSpPr>
          <p:nvPr>
            <p:ph type="body" idx="2"/>
          </p:nvPr>
        </p:nvSpPr>
        <p:spPr>
          <a:xfrm>
            <a:off x="6509250" y="1597625"/>
            <a:ext cx="4606200" cy="4310100"/>
          </a:xfrm>
          <a:prstGeom prst="rect">
            <a:avLst/>
          </a:prstGeom>
          <a:ln w="9525" cap="flat" cmpd="sng">
            <a:solidFill>
              <a:srgbClr val="000000"/>
            </a:solidFill>
            <a:prstDash val="dashDot"/>
            <a:round/>
            <a:headEnd type="none" w="sm" len="sm"/>
            <a:tailEnd type="none" w="sm" len="sm"/>
          </a:ln>
        </p:spPr>
        <p:txBody>
          <a:bodyPr spcFirstLastPara="1" wrap="square" lIns="121900" tIns="121900" rIns="121900" bIns="121900" anchor="t" anchorCtr="0">
            <a:noAutofit/>
          </a:bodyPr>
          <a:lstStyle/>
          <a:p>
            <a:pPr marL="0" lvl="0" indent="0" algn="l" rtl="0">
              <a:spcBef>
                <a:spcPts val="0"/>
              </a:spcBef>
              <a:spcAft>
                <a:spcPts val="0"/>
              </a:spcAft>
              <a:buNone/>
            </a:pPr>
            <a:r>
              <a:rPr lang="en" b="1"/>
              <a:t>Reflection </a:t>
            </a:r>
            <a:endParaRPr b="1"/>
          </a:p>
          <a:p>
            <a:pPr marL="457200" lvl="0" indent="-342900" algn="l" rtl="0">
              <a:spcBef>
                <a:spcPts val="2100"/>
              </a:spcBef>
              <a:spcAft>
                <a:spcPts val="0"/>
              </a:spcAft>
              <a:buSzPts val="1800"/>
              <a:buChar char="●"/>
            </a:pPr>
            <a:r>
              <a:rPr lang="en"/>
              <a:t>Meetings were about the flow of the evening. Unnecessary information. </a:t>
            </a:r>
            <a:endParaRPr/>
          </a:p>
          <a:p>
            <a:pPr marL="457200" lvl="0" indent="-342900" algn="l" rtl="0">
              <a:spcBef>
                <a:spcPts val="0"/>
              </a:spcBef>
              <a:spcAft>
                <a:spcPts val="0"/>
              </a:spcAft>
              <a:buSzPts val="1800"/>
              <a:buChar char="●"/>
            </a:pPr>
            <a:r>
              <a:rPr lang="en"/>
              <a:t> Never discussed as a group what our goals were. Who would answer these donor questions.</a:t>
            </a:r>
            <a:endParaRPr/>
          </a:p>
          <a:p>
            <a:pPr marL="457200" lvl="0" indent="-342900" algn="l" rtl="0">
              <a:spcBef>
                <a:spcPts val="0"/>
              </a:spcBef>
              <a:spcAft>
                <a:spcPts val="0"/>
              </a:spcAft>
              <a:buSzPts val="1800"/>
              <a:buChar char="●"/>
            </a:pPr>
            <a:r>
              <a:rPr lang="en">
                <a:solidFill>
                  <a:srgbClr val="000000"/>
                </a:solidFill>
              </a:rPr>
              <a:t> V.P. of Philanthropy </a:t>
            </a:r>
            <a:r>
              <a:rPr lang="en"/>
              <a:t>wanted to take a passive approach, “we are testing the water on this campaign and want your reactions.” </a:t>
            </a:r>
            <a:endParaRPr/>
          </a:p>
          <a:p>
            <a:pPr marL="457200" lvl="0" indent="-342900" algn="l" rtl="0">
              <a:spcBef>
                <a:spcPts val="0"/>
              </a:spcBef>
              <a:spcAft>
                <a:spcPts val="0"/>
              </a:spcAft>
              <a:buSzPts val="1800"/>
              <a:buChar char="●"/>
            </a:pPr>
            <a:r>
              <a:rPr lang="en"/>
              <a:t>Donors were energized. Wanted clear goals. Missed opportunity. </a:t>
            </a:r>
            <a:endParaRPr/>
          </a:p>
          <a:p>
            <a:pPr marL="0" lvl="0" indent="0" algn="l" rtl="0">
              <a:spcBef>
                <a:spcPts val="2100"/>
              </a:spcBef>
              <a:spcAft>
                <a:spcPts val="2100"/>
              </a:spcAft>
              <a:buNone/>
            </a:pPr>
            <a:endParaRPr sz="1400"/>
          </a:p>
        </p:txBody>
      </p:sp>
      <p:sp>
        <p:nvSpPr>
          <p:cNvPr id="1333" name="Google Shape;1333;p41"/>
          <p:cNvSpPr txBox="1">
            <a:spLocks noGrp="1"/>
          </p:cNvSpPr>
          <p:nvPr>
            <p:ph type="body" idx="1"/>
          </p:nvPr>
        </p:nvSpPr>
        <p:spPr>
          <a:xfrm>
            <a:off x="1361675" y="4157425"/>
            <a:ext cx="4605900" cy="18786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President’s Salon Dinner</a:t>
            </a:r>
            <a:endParaRPr/>
          </a:p>
          <a:p>
            <a:pPr marL="457200" lvl="0" indent="-342900" algn="l" rtl="0">
              <a:spcBef>
                <a:spcPts val="2100"/>
              </a:spcBef>
              <a:spcAft>
                <a:spcPts val="0"/>
              </a:spcAft>
              <a:buSzPts val="1800"/>
              <a:buChar char="●"/>
            </a:pPr>
            <a:r>
              <a:rPr lang="en"/>
              <a:t>May 2022</a:t>
            </a:r>
            <a:endParaRPr/>
          </a:p>
          <a:p>
            <a:pPr marL="457200" lvl="0" indent="-342900" algn="l" rtl="0">
              <a:spcBef>
                <a:spcPts val="0"/>
              </a:spcBef>
              <a:spcAft>
                <a:spcPts val="0"/>
              </a:spcAft>
              <a:buSzPts val="1800"/>
              <a:buChar char="●"/>
            </a:pPr>
            <a:r>
              <a:rPr lang="en"/>
              <a:t>Twenty people plus staff </a:t>
            </a:r>
            <a:endParaRPr/>
          </a:p>
          <a:p>
            <a:pPr marL="457200" lvl="0" indent="-342900" algn="l" rtl="0">
              <a:spcBef>
                <a:spcPts val="0"/>
              </a:spcBef>
              <a:spcAft>
                <a:spcPts val="0"/>
              </a:spcAft>
              <a:buSzPts val="1800"/>
              <a:buChar char="●"/>
            </a:pPr>
            <a:r>
              <a:rPr lang="en"/>
              <a:t>Presentation btw dinner &amp; dessert </a:t>
            </a:r>
            <a:endParaRPr/>
          </a:p>
          <a:p>
            <a:pPr marL="0" lvl="0" indent="0" algn="l" rtl="0">
              <a:spcBef>
                <a:spcPts val="2100"/>
              </a:spcBef>
              <a:spcAft>
                <a:spcPts val="2100"/>
              </a:spcAft>
              <a:buNone/>
            </a:pPr>
            <a:endParaRPr/>
          </a:p>
        </p:txBody>
      </p:sp>
      <p:pic>
        <p:nvPicPr>
          <p:cNvPr id="1334" name="Google Shape;1334;p41"/>
          <p:cNvPicPr preferRelativeResize="0"/>
          <p:nvPr/>
        </p:nvPicPr>
        <p:blipFill>
          <a:blip r:embed="rId3">
            <a:alphaModFix/>
          </a:blip>
          <a:stretch>
            <a:fillRect/>
          </a:stretch>
        </p:blipFill>
        <p:spPr>
          <a:xfrm>
            <a:off x="1869575" y="1658850"/>
            <a:ext cx="4282665" cy="25679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5"/>
        <p:cNvGrpSpPr/>
        <p:nvPr/>
      </p:nvGrpSpPr>
      <p:grpSpPr>
        <a:xfrm>
          <a:off x="0" y="0"/>
          <a:ext cx="0" cy="0"/>
          <a:chOff x="0" y="0"/>
          <a:chExt cx="0" cy="0"/>
        </a:xfrm>
      </p:grpSpPr>
      <p:pic>
        <p:nvPicPr>
          <p:cNvPr id="1206" name="Google Shape;1206;p24"/>
          <p:cNvPicPr preferRelativeResize="0"/>
          <p:nvPr/>
        </p:nvPicPr>
        <p:blipFill>
          <a:blip r:embed="rId3">
            <a:alphaModFix/>
          </a:blip>
          <a:stretch>
            <a:fillRect/>
          </a:stretch>
        </p:blipFill>
        <p:spPr>
          <a:xfrm>
            <a:off x="4716775" y="748775"/>
            <a:ext cx="2624700" cy="2680200"/>
          </a:xfrm>
          <a:prstGeom prst="ellipse">
            <a:avLst/>
          </a:prstGeom>
          <a:noFill/>
          <a:ln>
            <a:noFill/>
          </a:ln>
        </p:spPr>
      </p:pic>
      <p:sp>
        <p:nvSpPr>
          <p:cNvPr id="1207" name="Google Shape;1207;p24"/>
          <p:cNvSpPr txBox="1">
            <a:spLocks noGrp="1"/>
          </p:cNvSpPr>
          <p:nvPr>
            <p:ph type="title"/>
          </p:nvPr>
        </p:nvSpPr>
        <p:spPr>
          <a:xfrm>
            <a:off x="1731900" y="3253275"/>
            <a:ext cx="8728200" cy="948900"/>
          </a:xfrm>
          <a:prstGeom prst="rect">
            <a:avLst/>
          </a:prstGeom>
        </p:spPr>
        <p:txBody>
          <a:bodyPr spcFirstLastPara="1" wrap="square" lIns="121900" tIns="121900" rIns="121900" bIns="121900" anchor="t" anchorCtr="0">
            <a:noAutofit/>
          </a:bodyPr>
          <a:lstStyle/>
          <a:p>
            <a:pPr marL="0" lvl="0" indent="0" algn="ctr" rtl="0">
              <a:spcBef>
                <a:spcPts val="0"/>
              </a:spcBef>
              <a:spcAft>
                <a:spcPts val="0"/>
              </a:spcAft>
              <a:buNone/>
            </a:pPr>
            <a:r>
              <a:rPr lang="en" sz="4200"/>
              <a:t>Hello! </a:t>
            </a:r>
            <a:endParaRPr sz="4200"/>
          </a:p>
        </p:txBody>
      </p:sp>
      <p:sp>
        <p:nvSpPr>
          <p:cNvPr id="1208" name="Google Shape;1208;p24"/>
          <p:cNvSpPr txBox="1">
            <a:spLocks noGrp="1"/>
          </p:cNvSpPr>
          <p:nvPr>
            <p:ph type="body" idx="1"/>
          </p:nvPr>
        </p:nvSpPr>
        <p:spPr>
          <a:xfrm>
            <a:off x="1731900" y="4070100"/>
            <a:ext cx="8728200" cy="1488600"/>
          </a:xfrm>
          <a:prstGeom prst="rect">
            <a:avLst/>
          </a:prstGeom>
        </p:spPr>
        <p:txBody>
          <a:bodyPr spcFirstLastPara="1" wrap="square" lIns="121900" tIns="121900" rIns="121900" bIns="121900" anchor="t" anchorCtr="0">
            <a:noAutofit/>
          </a:bodyPr>
          <a:lstStyle/>
          <a:p>
            <a:pPr marL="0" lvl="0" indent="0" algn="ctr" rtl="0">
              <a:lnSpc>
                <a:spcPct val="100000"/>
              </a:lnSpc>
              <a:spcBef>
                <a:spcPts val="0"/>
              </a:spcBef>
              <a:spcAft>
                <a:spcPts val="0"/>
              </a:spcAft>
              <a:buNone/>
            </a:pPr>
            <a:r>
              <a:rPr lang="en"/>
              <a:t>Julia E. Rodriguez</a:t>
            </a:r>
            <a:endParaRPr/>
          </a:p>
          <a:p>
            <a:pPr marL="0" lvl="0" indent="0" algn="ctr" rtl="0">
              <a:lnSpc>
                <a:spcPct val="100000"/>
              </a:lnSpc>
              <a:spcBef>
                <a:spcPts val="1000"/>
              </a:spcBef>
              <a:spcAft>
                <a:spcPts val="0"/>
              </a:spcAft>
              <a:buNone/>
            </a:pPr>
            <a:r>
              <a:rPr lang="en"/>
              <a:t>Health Sciences &amp; Scholarly Communications Librarian </a:t>
            </a:r>
            <a:endParaRPr/>
          </a:p>
          <a:p>
            <a:pPr marL="0" lvl="0" indent="0" algn="ctr" rtl="0">
              <a:lnSpc>
                <a:spcPct val="100000"/>
              </a:lnSpc>
              <a:spcBef>
                <a:spcPts val="0"/>
              </a:spcBef>
              <a:spcAft>
                <a:spcPts val="0"/>
              </a:spcAft>
              <a:buNone/>
            </a:pPr>
            <a:r>
              <a:rPr lang="en"/>
              <a:t>Affordable Course Materials Initiative Team Lead </a:t>
            </a:r>
            <a:endParaRPr/>
          </a:p>
          <a:p>
            <a:pPr marL="0" lvl="0" indent="0" algn="ctr" rtl="0">
              <a:lnSpc>
                <a:spcPct val="100000"/>
              </a:lnSpc>
              <a:spcBef>
                <a:spcPts val="0"/>
              </a:spcBef>
              <a:spcAft>
                <a:spcPts val="0"/>
              </a:spcAft>
              <a:buNone/>
            </a:pPr>
            <a:r>
              <a:rPr lang="en"/>
              <a:t>Oakland University Libraries</a:t>
            </a:r>
            <a:endParaRPr/>
          </a:p>
        </p:txBody>
      </p:sp>
      <p:sp>
        <p:nvSpPr>
          <p:cNvPr id="1209" name="Google Shape;1209;p24"/>
          <p:cNvSpPr/>
          <p:nvPr/>
        </p:nvSpPr>
        <p:spPr>
          <a:xfrm>
            <a:off x="4669800" y="748775"/>
            <a:ext cx="2700000" cy="2680200"/>
          </a:xfrm>
          <a:prstGeom prst="donut">
            <a:avLst>
              <a:gd name="adj" fmla="val 1528"/>
            </a:avLst>
          </a:pr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38"/>
        <p:cNvGrpSpPr/>
        <p:nvPr/>
      </p:nvGrpSpPr>
      <p:grpSpPr>
        <a:xfrm>
          <a:off x="0" y="0"/>
          <a:ext cx="0" cy="0"/>
          <a:chOff x="0" y="0"/>
          <a:chExt cx="0" cy="0"/>
        </a:xfrm>
      </p:grpSpPr>
      <p:sp>
        <p:nvSpPr>
          <p:cNvPr id="1339" name="Google Shape;1339;p42"/>
          <p:cNvSpPr txBox="1">
            <a:spLocks noGrp="1"/>
          </p:cNvSpPr>
          <p:nvPr>
            <p:ph type="title"/>
          </p:nvPr>
        </p:nvSpPr>
        <p:spPr>
          <a:xfrm>
            <a:off x="1218450" y="789623"/>
            <a:ext cx="9755100" cy="6414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Takeaways </a:t>
            </a:r>
            <a:endParaRPr/>
          </a:p>
        </p:txBody>
      </p:sp>
      <p:sp>
        <p:nvSpPr>
          <p:cNvPr id="1340" name="Google Shape;1340;p42"/>
          <p:cNvSpPr txBox="1">
            <a:spLocks noGrp="1"/>
          </p:cNvSpPr>
          <p:nvPr>
            <p:ph type="body" idx="6"/>
          </p:nvPr>
        </p:nvSpPr>
        <p:spPr>
          <a:xfrm>
            <a:off x="1398825" y="3862474"/>
            <a:ext cx="9756900" cy="7758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endParaRPr/>
          </a:p>
          <a:p>
            <a:pPr marL="0" lvl="0" indent="0" algn="l" rtl="0">
              <a:spcBef>
                <a:spcPts val="2100"/>
              </a:spcBef>
              <a:spcAft>
                <a:spcPts val="2100"/>
              </a:spcAft>
              <a:buNone/>
            </a:pPr>
            <a:endParaRPr/>
          </a:p>
        </p:txBody>
      </p:sp>
      <p:sp>
        <p:nvSpPr>
          <p:cNvPr id="1341" name="Google Shape;1341;p42"/>
          <p:cNvSpPr txBox="1">
            <a:spLocks noGrp="1"/>
          </p:cNvSpPr>
          <p:nvPr>
            <p:ph type="body" idx="4"/>
          </p:nvPr>
        </p:nvSpPr>
        <p:spPr>
          <a:xfrm>
            <a:off x="1398825" y="1561900"/>
            <a:ext cx="10125900" cy="1213200"/>
          </a:xfrm>
          <a:prstGeom prst="rect">
            <a:avLst/>
          </a:prstGeom>
        </p:spPr>
        <p:txBody>
          <a:bodyPr spcFirstLastPara="1" wrap="square" lIns="121900" tIns="121900" rIns="121900" bIns="121900" anchor="t" anchorCtr="0">
            <a:noAutofit/>
          </a:bodyPr>
          <a:lstStyle/>
          <a:p>
            <a:pPr marL="457200" lvl="0" indent="-342900" algn="l" rtl="0">
              <a:spcBef>
                <a:spcPts val="0"/>
              </a:spcBef>
              <a:spcAft>
                <a:spcPts val="0"/>
              </a:spcAft>
              <a:buSzPts val="1800"/>
              <a:buChar char="●"/>
            </a:pPr>
            <a:r>
              <a:rPr lang="en" sz="1800"/>
              <a:t>Print - Brochure</a:t>
            </a:r>
            <a:endParaRPr sz="1800"/>
          </a:p>
          <a:p>
            <a:pPr marL="914400" lvl="1" indent="-342900" algn="l" rtl="0">
              <a:spcBef>
                <a:spcPts val="0"/>
              </a:spcBef>
              <a:spcAft>
                <a:spcPts val="0"/>
              </a:spcAft>
              <a:buSzPts val="1800"/>
              <a:buChar char="○"/>
            </a:pPr>
            <a:r>
              <a:rPr lang="en" sz="1800"/>
              <a:t>Overall high-level goals with large target amounts</a:t>
            </a:r>
            <a:endParaRPr sz="1800"/>
          </a:p>
          <a:p>
            <a:pPr marL="914400" lvl="1" indent="-342900" algn="l" rtl="0">
              <a:spcBef>
                <a:spcPts val="0"/>
              </a:spcBef>
              <a:spcAft>
                <a:spcPts val="0"/>
              </a:spcAft>
              <a:buSzPts val="1800"/>
              <a:buChar char="○"/>
            </a:pPr>
            <a:r>
              <a:rPr lang="en" sz="1800"/>
              <a:t>Language and message tweaking to make everyone happy</a:t>
            </a:r>
            <a:endParaRPr sz="1800"/>
          </a:p>
        </p:txBody>
      </p:sp>
      <p:sp>
        <p:nvSpPr>
          <p:cNvPr id="1342" name="Google Shape;1342;p42"/>
          <p:cNvSpPr txBox="1"/>
          <p:nvPr/>
        </p:nvSpPr>
        <p:spPr>
          <a:xfrm>
            <a:off x="1214325" y="2775100"/>
            <a:ext cx="10125900" cy="3010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1000"/>
              </a:spcBef>
              <a:spcAft>
                <a:spcPts val="0"/>
              </a:spcAft>
              <a:buClr>
                <a:schemeClr val="dk2"/>
              </a:buClr>
              <a:buSzPts val="1800"/>
              <a:buFont typeface="Frank Ruhl Libre"/>
              <a:buChar char="●"/>
            </a:pPr>
            <a:r>
              <a:rPr lang="en" sz="1800">
                <a:solidFill>
                  <a:schemeClr val="dk2"/>
                </a:solidFill>
                <a:latin typeface="Frank Ruhl Libre"/>
                <a:ea typeface="Frank Ruhl Libre"/>
                <a:cs typeface="Frank Ruhl Libre"/>
                <a:sym typeface="Frank Ruhl Libre"/>
              </a:rPr>
              <a:t>Presenting directly to donors </a:t>
            </a:r>
            <a:endParaRPr sz="1800">
              <a:solidFill>
                <a:schemeClr val="dk2"/>
              </a:solidFill>
              <a:latin typeface="Frank Ruhl Libre"/>
              <a:ea typeface="Frank Ruhl Libre"/>
              <a:cs typeface="Frank Ruhl Libre"/>
              <a:sym typeface="Frank Ruhl Libre"/>
            </a:endParaRPr>
          </a:p>
          <a:p>
            <a:pPr marL="914400" lvl="1" indent="-342900" algn="l" rtl="0">
              <a:lnSpc>
                <a:spcPct val="115000"/>
              </a:lnSpc>
              <a:spcBef>
                <a:spcPts val="0"/>
              </a:spcBef>
              <a:spcAft>
                <a:spcPts val="0"/>
              </a:spcAft>
              <a:buClr>
                <a:schemeClr val="dk2"/>
              </a:buClr>
              <a:buSzPts val="1800"/>
              <a:buFont typeface="Frank Ruhl Libre"/>
              <a:buChar char="○"/>
            </a:pPr>
            <a:r>
              <a:rPr lang="en" sz="1800">
                <a:latin typeface="Frank Ruhl Libre"/>
                <a:ea typeface="Frank Ruhl Libre"/>
                <a:cs typeface="Frank Ruhl Libre"/>
                <a:sym typeface="Frank Ruhl Libre"/>
              </a:rPr>
              <a:t>Super supporters of the university - want to make us great, clear picture on how we get there. </a:t>
            </a:r>
            <a:endParaRPr sz="1800">
              <a:latin typeface="Frank Ruhl Libre"/>
              <a:ea typeface="Frank Ruhl Libre"/>
              <a:cs typeface="Frank Ruhl Libre"/>
              <a:sym typeface="Frank Ruhl Libre"/>
            </a:endParaRPr>
          </a:p>
          <a:p>
            <a:pPr marL="914400" lvl="1" indent="-342900" algn="l" rtl="0">
              <a:lnSpc>
                <a:spcPct val="115000"/>
              </a:lnSpc>
              <a:spcBef>
                <a:spcPts val="0"/>
              </a:spcBef>
              <a:spcAft>
                <a:spcPts val="0"/>
              </a:spcAft>
              <a:buClr>
                <a:schemeClr val="dk2"/>
              </a:buClr>
              <a:buSzPts val="1800"/>
              <a:buFont typeface="Frank Ruhl Libre"/>
              <a:buChar char="○"/>
            </a:pPr>
            <a:r>
              <a:rPr lang="en" sz="1800">
                <a:latin typeface="Frank Ruhl Libre"/>
                <a:ea typeface="Frank Ruhl Libre"/>
                <a:cs typeface="Frank Ruhl Libre"/>
                <a:sym typeface="Frank Ruhl Libre"/>
              </a:rPr>
              <a:t>Interested in their specific group - may want to earmark funds. </a:t>
            </a:r>
            <a:endParaRPr sz="1800">
              <a:latin typeface="Frank Ruhl Libre"/>
              <a:ea typeface="Frank Ruhl Libre"/>
              <a:cs typeface="Frank Ruhl Libre"/>
              <a:sym typeface="Frank Ruhl Libre"/>
            </a:endParaRPr>
          </a:p>
          <a:p>
            <a:pPr marL="914400" lvl="1" indent="-342900" algn="l" rtl="0">
              <a:lnSpc>
                <a:spcPct val="115000"/>
              </a:lnSpc>
              <a:spcBef>
                <a:spcPts val="0"/>
              </a:spcBef>
              <a:spcAft>
                <a:spcPts val="0"/>
              </a:spcAft>
              <a:buClr>
                <a:srgbClr val="000000"/>
              </a:buClr>
              <a:buSzPts val="1800"/>
              <a:buFont typeface="Frank Ruhl Libre"/>
              <a:buChar char="○"/>
            </a:pPr>
            <a:r>
              <a:rPr lang="en" sz="1800">
                <a:latin typeface="Frank Ruhl Libre"/>
                <a:ea typeface="Frank Ruhl Libre"/>
                <a:cs typeface="Frank Ruhl Libre"/>
                <a:sym typeface="Frank Ruhl Libre"/>
              </a:rPr>
              <a:t>Want regular updates, want to see progress perhaps faster than may be possible. </a:t>
            </a:r>
            <a:br>
              <a:rPr lang="en" sz="1800">
                <a:latin typeface="Frank Ruhl Libre"/>
                <a:ea typeface="Frank Ruhl Libre"/>
                <a:cs typeface="Frank Ruhl Libre"/>
                <a:sym typeface="Frank Ruhl Libre"/>
              </a:rPr>
            </a:br>
            <a:endParaRPr sz="1800">
              <a:latin typeface="Frank Ruhl Libre"/>
              <a:ea typeface="Frank Ruhl Libre"/>
              <a:cs typeface="Frank Ruhl Libre"/>
              <a:sym typeface="Frank Ruhl Libre"/>
            </a:endParaRPr>
          </a:p>
          <a:p>
            <a:pPr marL="914400" lvl="1" indent="-342900" algn="l" rtl="0">
              <a:lnSpc>
                <a:spcPct val="115000"/>
              </a:lnSpc>
              <a:spcBef>
                <a:spcPts val="0"/>
              </a:spcBef>
              <a:spcAft>
                <a:spcPts val="0"/>
              </a:spcAft>
              <a:buClr>
                <a:srgbClr val="000000"/>
              </a:buClr>
              <a:buSzPts val="1800"/>
              <a:buFont typeface="Frank Ruhl Libre"/>
              <a:buChar char="○"/>
            </a:pPr>
            <a:r>
              <a:rPr lang="en" sz="1800">
                <a:latin typeface="Frank Ruhl Libre"/>
                <a:ea typeface="Frank Ruhl Libre"/>
                <a:cs typeface="Frank Ruhl Libre"/>
                <a:sym typeface="Frank Ruhl Libre"/>
              </a:rPr>
              <a:t>Come to a consensus on goals for event between your unit and fundraising staff. </a:t>
            </a:r>
            <a:br>
              <a:rPr lang="en" sz="1800">
                <a:latin typeface="Frank Ruhl Libre"/>
                <a:ea typeface="Frank Ruhl Libre"/>
                <a:cs typeface="Frank Ruhl Libre"/>
                <a:sym typeface="Frank Ruhl Libre"/>
              </a:rPr>
            </a:br>
            <a:r>
              <a:rPr lang="en" sz="1800">
                <a:latin typeface="Frank Ruhl Libre"/>
                <a:ea typeface="Frank Ruhl Libre"/>
                <a:cs typeface="Frank Ruhl Libre"/>
                <a:sym typeface="Frank Ruhl Libre"/>
              </a:rPr>
              <a:t>Know what the roles are.</a:t>
            </a:r>
            <a:endParaRPr sz="1800">
              <a:latin typeface="Frank Ruhl Libre"/>
              <a:ea typeface="Frank Ruhl Libre"/>
              <a:cs typeface="Frank Ruhl Libre"/>
              <a:sym typeface="Frank Ruhl Libre"/>
            </a:endParaRPr>
          </a:p>
          <a:p>
            <a:pPr marL="914400" lvl="1" indent="-342900" algn="l" rtl="0">
              <a:lnSpc>
                <a:spcPct val="115000"/>
              </a:lnSpc>
              <a:spcBef>
                <a:spcPts val="0"/>
              </a:spcBef>
              <a:spcAft>
                <a:spcPts val="2100"/>
              </a:spcAft>
              <a:buClr>
                <a:schemeClr val="dk2"/>
              </a:buClr>
              <a:buSzPts val="1800"/>
              <a:buFont typeface="Frank Ruhl Libre"/>
              <a:buChar char="○"/>
            </a:pPr>
            <a:r>
              <a:rPr lang="en" sz="1800">
                <a:latin typeface="Frank Ruhl Libre"/>
                <a:ea typeface="Frank Ruhl Libre"/>
                <a:cs typeface="Frank Ruhl Libre"/>
                <a:sym typeface="Frank Ruhl Libre"/>
              </a:rPr>
              <a:t>Get detailed information about donors in writing beforehand.</a:t>
            </a:r>
            <a:endParaRPr>
              <a:latin typeface="Frank Ruhl Libre"/>
              <a:ea typeface="Frank Ruhl Libre"/>
              <a:cs typeface="Frank Ruhl Libre"/>
              <a:sym typeface="Frank Ruhl Libre"/>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46"/>
        <p:cNvGrpSpPr/>
        <p:nvPr/>
      </p:nvGrpSpPr>
      <p:grpSpPr>
        <a:xfrm>
          <a:off x="0" y="0"/>
          <a:ext cx="0" cy="0"/>
          <a:chOff x="0" y="0"/>
          <a:chExt cx="0" cy="0"/>
        </a:xfrm>
      </p:grpSpPr>
      <p:sp>
        <p:nvSpPr>
          <p:cNvPr id="1347" name="Google Shape;1347;p43"/>
          <p:cNvSpPr txBox="1"/>
          <p:nvPr/>
        </p:nvSpPr>
        <p:spPr>
          <a:xfrm>
            <a:off x="1606875" y="852150"/>
            <a:ext cx="7397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latin typeface="Frank Ruhl Libre"/>
                <a:ea typeface="Frank Ruhl Libre"/>
                <a:cs typeface="Frank Ruhl Libre"/>
                <a:sym typeface="Frank Ruhl Libre"/>
              </a:rPr>
              <a:t>Presentation outline</a:t>
            </a:r>
            <a:endParaRPr sz="2200">
              <a:latin typeface="Frank Ruhl Libre"/>
              <a:ea typeface="Frank Ruhl Libre"/>
              <a:cs typeface="Frank Ruhl Libre"/>
              <a:sym typeface="Frank Ruhl Libre"/>
            </a:endParaRPr>
          </a:p>
        </p:txBody>
      </p:sp>
      <p:sp>
        <p:nvSpPr>
          <p:cNvPr id="1348" name="Google Shape;1348;p43"/>
          <p:cNvSpPr txBox="1"/>
          <p:nvPr/>
        </p:nvSpPr>
        <p:spPr>
          <a:xfrm>
            <a:off x="1606875" y="1375350"/>
            <a:ext cx="4677000" cy="4833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Intro slide</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Overall Initiative Goals in context to institution </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OER definition</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Example open textbooks</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Benefits of OER</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Rising cost of textbooks</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Impact of cost / student spending</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Student stories </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Impact of investment</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Programs available -stipends, book collection etc.</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Stories related to these programs</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Specific goals - targets and monetary </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Questions</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AutoNum type="arabicPeriod"/>
            </a:pPr>
            <a:r>
              <a:rPr lang="en" sz="1800">
                <a:latin typeface="Frank Ruhl Libre"/>
                <a:ea typeface="Frank Ruhl Libre"/>
                <a:cs typeface="Frank Ruhl Libre"/>
                <a:sym typeface="Frank Ruhl Libre"/>
              </a:rPr>
              <a:t>References</a:t>
            </a:r>
            <a:endParaRPr sz="1800">
              <a:latin typeface="Frank Ruhl Libre"/>
              <a:ea typeface="Frank Ruhl Libre"/>
              <a:cs typeface="Frank Ruhl Libre"/>
              <a:sym typeface="Frank Ruhl Libre"/>
            </a:endParaRPr>
          </a:p>
          <a:p>
            <a:pPr marL="0" lvl="0" indent="0" algn="l" rtl="0">
              <a:spcBef>
                <a:spcPts val="0"/>
              </a:spcBef>
              <a:spcAft>
                <a:spcPts val="0"/>
              </a:spcAft>
              <a:buNone/>
            </a:pPr>
            <a:endParaRPr>
              <a:latin typeface="Frank Ruhl Libre"/>
              <a:ea typeface="Frank Ruhl Libre"/>
              <a:cs typeface="Frank Ruhl Libre"/>
              <a:sym typeface="Frank Ruhl Libre"/>
            </a:endParaRPr>
          </a:p>
        </p:txBody>
      </p:sp>
      <p:sp>
        <p:nvSpPr>
          <p:cNvPr id="1349" name="Google Shape;1349;p43"/>
          <p:cNvSpPr txBox="1"/>
          <p:nvPr/>
        </p:nvSpPr>
        <p:spPr>
          <a:xfrm>
            <a:off x="6855500" y="1541500"/>
            <a:ext cx="4135500" cy="1231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Frank Ruhl Libre"/>
                <a:ea typeface="Frank Ruhl Libre"/>
                <a:cs typeface="Frank Ruhl Libre"/>
                <a:sym typeface="Frank Ruhl Libre"/>
              </a:rPr>
              <a:t>PRESENTATION TEMPLATE </a:t>
            </a:r>
            <a:endParaRPr sz="1800">
              <a:latin typeface="Frank Ruhl Libre"/>
              <a:ea typeface="Frank Ruhl Libre"/>
              <a:cs typeface="Frank Ruhl Libre"/>
              <a:sym typeface="Frank Ruhl Libre"/>
            </a:endParaRPr>
          </a:p>
          <a:p>
            <a:pPr marL="0" lvl="0" indent="0" algn="l" rtl="0">
              <a:spcBef>
                <a:spcPts val="0"/>
              </a:spcBef>
              <a:spcAft>
                <a:spcPts val="0"/>
              </a:spcAft>
              <a:buNone/>
            </a:pPr>
            <a:endParaRPr sz="1800">
              <a:latin typeface="Frank Ruhl Libre"/>
              <a:ea typeface="Frank Ruhl Libre"/>
              <a:cs typeface="Frank Ruhl Libre"/>
              <a:sym typeface="Frank Ruhl Libre"/>
            </a:endParaRPr>
          </a:p>
          <a:p>
            <a:pPr marL="0" lvl="0" indent="0" algn="l" rtl="0">
              <a:spcBef>
                <a:spcPts val="0"/>
              </a:spcBef>
              <a:spcAft>
                <a:spcPts val="0"/>
              </a:spcAft>
              <a:buNone/>
            </a:pPr>
            <a:r>
              <a:rPr lang="en" sz="1800" u="sng">
                <a:solidFill>
                  <a:schemeClr val="hlink"/>
                </a:solidFill>
                <a:latin typeface="Frank Ruhl Libre"/>
                <a:ea typeface="Frank Ruhl Libre"/>
                <a:cs typeface="Frank Ruhl Libre"/>
                <a:sym typeface="Frank Ruhl Libre"/>
                <a:hlinkClick r:id="rId3"/>
              </a:rPr>
              <a:t>https://tinyurl.com/mr3zpef4</a:t>
            </a:r>
            <a:endParaRPr sz="1800">
              <a:latin typeface="Frank Ruhl Libre"/>
              <a:ea typeface="Frank Ruhl Libre"/>
              <a:cs typeface="Frank Ruhl Libre"/>
              <a:sym typeface="Frank Ruhl Libre"/>
            </a:endParaRPr>
          </a:p>
          <a:p>
            <a:pPr marL="0" lvl="0" indent="0" algn="l" rtl="0">
              <a:spcBef>
                <a:spcPts val="0"/>
              </a:spcBef>
              <a:spcAft>
                <a:spcPts val="0"/>
              </a:spcAft>
              <a:buNone/>
            </a:pPr>
            <a:endParaRPr>
              <a:latin typeface="Frank Ruhl Libre"/>
              <a:ea typeface="Frank Ruhl Libre"/>
              <a:cs typeface="Frank Ruhl Libre"/>
              <a:sym typeface="Frank Ruhl Libre"/>
            </a:endParaRPr>
          </a:p>
        </p:txBody>
      </p:sp>
      <p:pic>
        <p:nvPicPr>
          <p:cNvPr id="1350" name="Google Shape;1350;p43">
            <a:hlinkClick r:id="rId3"/>
          </p:cNvPr>
          <p:cNvPicPr preferRelativeResize="0"/>
          <p:nvPr/>
        </p:nvPicPr>
        <p:blipFill>
          <a:blip r:embed="rId4">
            <a:alphaModFix/>
          </a:blip>
          <a:stretch>
            <a:fillRect/>
          </a:stretch>
        </p:blipFill>
        <p:spPr>
          <a:xfrm>
            <a:off x="6586025" y="2712849"/>
            <a:ext cx="4404974" cy="22982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54"/>
        <p:cNvGrpSpPr/>
        <p:nvPr/>
      </p:nvGrpSpPr>
      <p:grpSpPr>
        <a:xfrm>
          <a:off x="0" y="0"/>
          <a:ext cx="0" cy="0"/>
          <a:chOff x="0" y="0"/>
          <a:chExt cx="0" cy="0"/>
        </a:xfrm>
      </p:grpSpPr>
      <p:sp>
        <p:nvSpPr>
          <p:cNvPr id="1355" name="Google Shape;1355;p44"/>
          <p:cNvSpPr txBox="1">
            <a:spLocks noGrp="1"/>
          </p:cNvSpPr>
          <p:nvPr>
            <p:ph type="title"/>
          </p:nvPr>
        </p:nvSpPr>
        <p:spPr>
          <a:xfrm>
            <a:off x="1737150" y="1849275"/>
            <a:ext cx="9145800" cy="3160800"/>
          </a:xfrm>
          <a:prstGeom prst="rect">
            <a:avLst/>
          </a:prstGeom>
          <a:solidFill>
            <a:srgbClr val="F5F6F0"/>
          </a:solidFill>
        </p:spPr>
        <p:txBody>
          <a:bodyPr spcFirstLastPara="1" wrap="square" lIns="121900" tIns="121900" rIns="121900" bIns="121900" anchor="ctr" anchorCtr="0">
            <a:noAutofit/>
          </a:bodyPr>
          <a:lstStyle/>
          <a:p>
            <a:pPr marL="0" lvl="0" indent="0" algn="ctr" rtl="0">
              <a:spcBef>
                <a:spcPts val="0"/>
              </a:spcBef>
              <a:spcAft>
                <a:spcPts val="0"/>
              </a:spcAft>
              <a:buNone/>
            </a:pPr>
            <a:r>
              <a:rPr lang="en" sz="2400" b="0" i="1">
                <a:solidFill>
                  <a:srgbClr val="000000"/>
                </a:solidFill>
                <a:latin typeface="Open Sans"/>
                <a:ea typeface="Open Sans"/>
                <a:cs typeface="Open Sans"/>
                <a:sym typeface="Open Sans"/>
              </a:rPr>
              <a:t>For me school in general is really expensive, I don't get help from my family and I pay for school with my own money. This semester I almost decided to not get my textbooks/access codes due to not being able to afford it…For me these books are necessity if you don't get them you fail. </a:t>
            </a:r>
            <a:endParaRPr sz="6000" b="0">
              <a:latin typeface="Open Sans"/>
              <a:ea typeface="Open Sans"/>
              <a:cs typeface="Open Sans"/>
              <a:sym typeface="Open Sans"/>
            </a:endParaRPr>
          </a:p>
        </p:txBody>
      </p:sp>
      <p:sp>
        <p:nvSpPr>
          <p:cNvPr id="1356" name="Google Shape;1356;p44"/>
          <p:cNvSpPr txBox="1">
            <a:spLocks noGrp="1"/>
          </p:cNvSpPr>
          <p:nvPr>
            <p:ph type="subTitle" idx="1"/>
          </p:nvPr>
        </p:nvSpPr>
        <p:spPr>
          <a:xfrm>
            <a:off x="415900" y="5755050"/>
            <a:ext cx="11379900" cy="717900"/>
          </a:xfrm>
          <a:prstGeom prst="rect">
            <a:avLst/>
          </a:prstGeom>
        </p:spPr>
        <p:txBody>
          <a:bodyPr spcFirstLastPara="1" wrap="square" lIns="121900" tIns="121900" rIns="121900" bIns="121900" anchor="b" anchorCtr="0">
            <a:noAutofit/>
          </a:bodyPr>
          <a:lstStyle/>
          <a:p>
            <a:pPr marL="457200" lvl="0" indent="0" algn="r" rtl="0">
              <a:spcBef>
                <a:spcPts val="0"/>
              </a:spcBef>
              <a:spcAft>
                <a:spcPts val="0"/>
              </a:spcAft>
              <a:buNone/>
            </a:pPr>
            <a:r>
              <a:rPr lang="en"/>
              <a:t>― OU Student 2022</a:t>
            </a:r>
            <a:endParaRPr/>
          </a:p>
        </p:txBody>
      </p:sp>
      <p:grpSp>
        <p:nvGrpSpPr>
          <p:cNvPr id="1357" name="Google Shape;1357;p44"/>
          <p:cNvGrpSpPr/>
          <p:nvPr/>
        </p:nvGrpSpPr>
        <p:grpSpPr>
          <a:xfrm rot="10800000">
            <a:off x="5477077" y="791976"/>
            <a:ext cx="1237846" cy="872004"/>
            <a:chOff x="621403" y="597265"/>
            <a:chExt cx="1588204" cy="1118814"/>
          </a:xfrm>
        </p:grpSpPr>
        <p:sp>
          <p:nvSpPr>
            <p:cNvPr id="1358" name="Google Shape;1358;p44"/>
            <p:cNvSpPr/>
            <p:nvPr/>
          </p:nvSpPr>
          <p:spPr>
            <a:xfrm>
              <a:off x="1448058" y="597265"/>
              <a:ext cx="761549" cy="1118814"/>
            </a:xfrm>
            <a:custGeom>
              <a:avLst/>
              <a:gdLst/>
              <a:ahLst/>
              <a:cxnLst/>
              <a:rect l="l" t="t" r="r" b="b"/>
              <a:pathLst>
                <a:path w="761549" h="1118814" extrusionOk="0">
                  <a:moveTo>
                    <a:pt x="-524" y="1117297"/>
                  </a:moveTo>
                  <a:lnTo>
                    <a:pt x="-524" y="996558"/>
                  </a:lnTo>
                  <a:cubicBezTo>
                    <a:pt x="160246" y="977266"/>
                    <a:pt x="278895" y="901864"/>
                    <a:pt x="338058" y="740612"/>
                  </a:cubicBezTo>
                  <a:cubicBezTo>
                    <a:pt x="312656" y="732412"/>
                    <a:pt x="292400" y="726464"/>
                    <a:pt x="272463" y="719551"/>
                  </a:cubicBezTo>
                  <a:cubicBezTo>
                    <a:pt x="93848" y="657011"/>
                    <a:pt x="-5830" y="480325"/>
                    <a:pt x="31308" y="291741"/>
                  </a:cubicBezTo>
                  <a:cubicBezTo>
                    <a:pt x="64909" y="120199"/>
                    <a:pt x="237095" y="-11311"/>
                    <a:pt x="412334" y="425"/>
                  </a:cubicBezTo>
                  <a:cubicBezTo>
                    <a:pt x="596255" y="11358"/>
                    <a:pt x="744051" y="156019"/>
                    <a:pt x="758954" y="339651"/>
                  </a:cubicBezTo>
                  <a:cubicBezTo>
                    <a:pt x="792877" y="741255"/>
                    <a:pt x="404456" y="1143502"/>
                    <a:pt x="-524" y="111729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359" name="Google Shape;1359;p44"/>
            <p:cNvSpPr/>
            <p:nvPr/>
          </p:nvSpPr>
          <p:spPr>
            <a:xfrm>
              <a:off x="621403" y="597265"/>
              <a:ext cx="761549" cy="1118814"/>
            </a:xfrm>
            <a:custGeom>
              <a:avLst/>
              <a:gdLst/>
              <a:ahLst/>
              <a:cxnLst/>
              <a:rect l="l" t="t" r="r" b="b"/>
              <a:pathLst>
                <a:path w="761549" h="1118814" extrusionOk="0">
                  <a:moveTo>
                    <a:pt x="-524" y="1117297"/>
                  </a:moveTo>
                  <a:lnTo>
                    <a:pt x="-524" y="996558"/>
                  </a:lnTo>
                  <a:cubicBezTo>
                    <a:pt x="160246" y="977266"/>
                    <a:pt x="278895" y="901864"/>
                    <a:pt x="338058" y="740612"/>
                  </a:cubicBezTo>
                  <a:cubicBezTo>
                    <a:pt x="312656" y="732412"/>
                    <a:pt x="292400" y="726464"/>
                    <a:pt x="272463" y="719551"/>
                  </a:cubicBezTo>
                  <a:cubicBezTo>
                    <a:pt x="93848" y="657011"/>
                    <a:pt x="-5830" y="480325"/>
                    <a:pt x="31308" y="291741"/>
                  </a:cubicBezTo>
                  <a:cubicBezTo>
                    <a:pt x="64909" y="120199"/>
                    <a:pt x="237095" y="-11311"/>
                    <a:pt x="412334" y="425"/>
                  </a:cubicBezTo>
                  <a:cubicBezTo>
                    <a:pt x="596255" y="11358"/>
                    <a:pt x="744051" y="156019"/>
                    <a:pt x="758954" y="339651"/>
                  </a:cubicBezTo>
                  <a:cubicBezTo>
                    <a:pt x="792877" y="741255"/>
                    <a:pt x="404456" y="1143502"/>
                    <a:pt x="-524" y="111729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63"/>
        <p:cNvGrpSpPr/>
        <p:nvPr/>
      </p:nvGrpSpPr>
      <p:grpSpPr>
        <a:xfrm>
          <a:off x="0" y="0"/>
          <a:ext cx="0" cy="0"/>
          <a:chOff x="0" y="0"/>
          <a:chExt cx="0" cy="0"/>
        </a:xfrm>
      </p:grpSpPr>
      <p:sp>
        <p:nvSpPr>
          <p:cNvPr id="1364" name="Google Shape;1364;p45"/>
          <p:cNvSpPr txBox="1">
            <a:spLocks noGrp="1"/>
          </p:cNvSpPr>
          <p:nvPr>
            <p:ph type="title"/>
          </p:nvPr>
        </p:nvSpPr>
        <p:spPr>
          <a:xfrm>
            <a:off x="2724150" y="1935850"/>
            <a:ext cx="6786300" cy="39189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Share.</a:t>
            </a:r>
            <a:endParaRPr/>
          </a:p>
          <a:p>
            <a:pPr marL="0" lvl="0" indent="0" algn="l" rtl="0">
              <a:spcBef>
                <a:spcPts val="0"/>
              </a:spcBef>
              <a:spcAft>
                <a:spcPts val="0"/>
              </a:spcAft>
              <a:buNone/>
            </a:pPr>
            <a:r>
              <a:rPr lang="en"/>
              <a:t>Brief stories</a:t>
            </a:r>
            <a:endParaRPr/>
          </a:p>
          <a:p>
            <a:pPr marL="0" lvl="0" indent="0" algn="l" rtl="0">
              <a:spcBef>
                <a:spcPts val="0"/>
              </a:spcBef>
              <a:spcAft>
                <a:spcPts val="0"/>
              </a:spcAft>
              <a:buNone/>
            </a:pPr>
            <a:r>
              <a:rPr lang="en" sz="4500"/>
              <a:t>(if time permits)</a:t>
            </a:r>
            <a:endParaRPr sz="4500"/>
          </a:p>
          <a:p>
            <a:pPr marL="0" lvl="0" indent="0" algn="l" rtl="0">
              <a:spcBef>
                <a:spcPts val="0"/>
              </a:spcBef>
              <a:spcAft>
                <a:spcPts val="0"/>
              </a:spcAft>
              <a:buNone/>
            </a:pPr>
            <a:r>
              <a:rPr lang="en" sz="3200"/>
              <a:t>Feel free to post reflections in chat</a:t>
            </a:r>
            <a:endParaRPr sz="32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1369" name="Google Shape;1369;p46"/>
          <p:cNvSpPr txBox="1">
            <a:spLocks noGrp="1"/>
          </p:cNvSpPr>
          <p:nvPr>
            <p:ph type="title"/>
          </p:nvPr>
        </p:nvSpPr>
        <p:spPr>
          <a:xfrm>
            <a:off x="3305225" y="2273513"/>
            <a:ext cx="5581500" cy="763500"/>
          </a:xfrm>
          <a:prstGeom prst="rect">
            <a:avLst/>
          </a:prstGeom>
        </p:spPr>
        <p:txBody>
          <a:bodyPr spcFirstLastPara="1" wrap="square" lIns="121900" tIns="121900" rIns="121900" bIns="121900" anchor="b" anchorCtr="0">
            <a:noAutofit/>
          </a:bodyPr>
          <a:lstStyle/>
          <a:p>
            <a:pPr marL="0" lvl="0" indent="0" algn="ctr" rtl="0">
              <a:spcBef>
                <a:spcPts val="0"/>
              </a:spcBef>
              <a:spcAft>
                <a:spcPts val="0"/>
              </a:spcAft>
              <a:buNone/>
            </a:pPr>
            <a:r>
              <a:rPr lang="en"/>
              <a:t>Thank you!</a:t>
            </a:r>
            <a:endParaRPr/>
          </a:p>
        </p:txBody>
      </p:sp>
      <p:sp>
        <p:nvSpPr>
          <p:cNvPr id="1370" name="Google Shape;1370;p46"/>
          <p:cNvSpPr txBox="1">
            <a:spLocks noGrp="1"/>
          </p:cNvSpPr>
          <p:nvPr>
            <p:ph type="subTitle" idx="1"/>
          </p:nvPr>
        </p:nvSpPr>
        <p:spPr>
          <a:xfrm>
            <a:off x="3305225" y="2825363"/>
            <a:ext cx="5581500" cy="717900"/>
          </a:xfrm>
          <a:prstGeom prst="rect">
            <a:avLst/>
          </a:prstGeom>
        </p:spPr>
        <p:txBody>
          <a:bodyPr spcFirstLastPara="1" wrap="square" lIns="121900" tIns="121900" rIns="121900" bIns="121900" anchor="t" anchorCtr="0">
            <a:noAutofit/>
          </a:bodyPr>
          <a:lstStyle/>
          <a:p>
            <a:pPr marL="0" lvl="0" indent="0" algn="ctr" rtl="0">
              <a:spcBef>
                <a:spcPts val="0"/>
              </a:spcBef>
              <a:spcAft>
                <a:spcPts val="2100"/>
              </a:spcAft>
              <a:buNone/>
            </a:pPr>
            <a:r>
              <a:rPr lang="en">
                <a:solidFill>
                  <a:schemeClr val="accent5"/>
                </a:solidFill>
              </a:rPr>
              <a:t>Do you have any questions?</a:t>
            </a:r>
            <a:endParaRPr>
              <a:solidFill>
                <a:schemeClr val="accent5"/>
              </a:solidFill>
            </a:endParaRPr>
          </a:p>
        </p:txBody>
      </p:sp>
      <p:sp>
        <p:nvSpPr>
          <p:cNvPr id="1371" name="Google Shape;1371;p46"/>
          <p:cNvSpPr/>
          <p:nvPr/>
        </p:nvSpPr>
        <p:spPr>
          <a:xfrm>
            <a:off x="10368550" y="1434711"/>
            <a:ext cx="380848" cy="309834"/>
          </a:xfrm>
          <a:custGeom>
            <a:avLst/>
            <a:gdLst/>
            <a:ahLst/>
            <a:cxnLst/>
            <a:rect l="l" t="t" r="r" b="b"/>
            <a:pathLst>
              <a:path w="16446" h="13378" extrusionOk="0">
                <a:moveTo>
                  <a:pt x="11375" y="1"/>
                </a:moveTo>
                <a:cubicBezTo>
                  <a:pt x="9207" y="1"/>
                  <a:pt x="7606" y="2036"/>
                  <a:pt x="8106" y="4137"/>
                </a:cubicBezTo>
                <a:cubicBezTo>
                  <a:pt x="5304" y="4004"/>
                  <a:pt x="2802" y="2669"/>
                  <a:pt x="1135" y="635"/>
                </a:cubicBezTo>
                <a:lnTo>
                  <a:pt x="1135" y="635"/>
                </a:lnTo>
                <a:cubicBezTo>
                  <a:pt x="267" y="2136"/>
                  <a:pt x="701" y="4137"/>
                  <a:pt x="2202" y="5138"/>
                </a:cubicBezTo>
                <a:cubicBezTo>
                  <a:pt x="1635" y="5104"/>
                  <a:pt x="1135" y="4971"/>
                  <a:pt x="668" y="4704"/>
                </a:cubicBezTo>
                <a:lnTo>
                  <a:pt x="668" y="4704"/>
                </a:lnTo>
                <a:cubicBezTo>
                  <a:pt x="634" y="6272"/>
                  <a:pt x="1735" y="7740"/>
                  <a:pt x="3370" y="8040"/>
                </a:cubicBezTo>
                <a:cubicBezTo>
                  <a:pt x="3087" y="8121"/>
                  <a:pt x="2780" y="8165"/>
                  <a:pt x="2463" y="8165"/>
                </a:cubicBezTo>
                <a:cubicBezTo>
                  <a:pt x="2256" y="8165"/>
                  <a:pt x="2046" y="8146"/>
                  <a:pt x="1835" y="8107"/>
                </a:cubicBezTo>
                <a:lnTo>
                  <a:pt x="1835" y="8107"/>
                </a:lnTo>
                <a:cubicBezTo>
                  <a:pt x="2269" y="9441"/>
                  <a:pt x="3503" y="10408"/>
                  <a:pt x="5004" y="10442"/>
                </a:cubicBezTo>
                <a:cubicBezTo>
                  <a:pt x="3785" y="11406"/>
                  <a:pt x="2325" y="11888"/>
                  <a:pt x="808" y="11888"/>
                </a:cubicBezTo>
                <a:cubicBezTo>
                  <a:pt x="540" y="11888"/>
                  <a:pt x="271" y="11873"/>
                  <a:pt x="0" y="11843"/>
                </a:cubicBezTo>
                <a:lnTo>
                  <a:pt x="0" y="11843"/>
                </a:lnTo>
                <a:cubicBezTo>
                  <a:pt x="1502" y="12810"/>
                  <a:pt x="3269" y="13377"/>
                  <a:pt x="5171" y="13377"/>
                </a:cubicBezTo>
                <a:cubicBezTo>
                  <a:pt x="11442" y="13377"/>
                  <a:pt x="14978" y="8073"/>
                  <a:pt x="14744" y="3337"/>
                </a:cubicBezTo>
                <a:cubicBezTo>
                  <a:pt x="15411" y="2870"/>
                  <a:pt x="15979" y="2269"/>
                  <a:pt x="16446" y="1602"/>
                </a:cubicBezTo>
                <a:lnTo>
                  <a:pt x="16446" y="1602"/>
                </a:lnTo>
                <a:cubicBezTo>
                  <a:pt x="15812" y="1869"/>
                  <a:pt x="15178" y="2036"/>
                  <a:pt x="14511" y="2136"/>
                </a:cubicBezTo>
                <a:cubicBezTo>
                  <a:pt x="15178" y="1702"/>
                  <a:pt x="15712" y="1035"/>
                  <a:pt x="15979" y="268"/>
                </a:cubicBezTo>
                <a:lnTo>
                  <a:pt x="15979" y="268"/>
                </a:lnTo>
                <a:cubicBezTo>
                  <a:pt x="15311" y="635"/>
                  <a:pt x="14611" y="935"/>
                  <a:pt x="13844" y="1068"/>
                </a:cubicBezTo>
                <a:cubicBezTo>
                  <a:pt x="13210" y="434"/>
                  <a:pt x="12343" y="1"/>
                  <a:pt x="11375"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2" name="Google Shape;1372;p46"/>
          <p:cNvSpPr txBox="1">
            <a:spLocks noGrp="1"/>
          </p:cNvSpPr>
          <p:nvPr>
            <p:ph type="body" idx="2"/>
          </p:nvPr>
        </p:nvSpPr>
        <p:spPr>
          <a:xfrm>
            <a:off x="3305275" y="3385373"/>
            <a:ext cx="5581500" cy="1092000"/>
          </a:xfrm>
          <a:prstGeom prst="rect">
            <a:avLst/>
          </a:prstGeom>
        </p:spPr>
        <p:txBody>
          <a:bodyPr spcFirstLastPara="1" wrap="square" lIns="121900" tIns="121900" rIns="121900" bIns="121900" anchor="t" anchorCtr="0">
            <a:noAutofit/>
          </a:bodyPr>
          <a:lstStyle/>
          <a:p>
            <a:pPr marL="0" lvl="0" indent="0" algn="ctr" rtl="0">
              <a:spcBef>
                <a:spcPts val="0"/>
              </a:spcBef>
              <a:spcAft>
                <a:spcPts val="0"/>
              </a:spcAft>
              <a:buNone/>
            </a:pPr>
            <a:r>
              <a:rPr lang="en" sz="2000"/>
              <a:t>Julia E. Rodriguez</a:t>
            </a:r>
            <a:endParaRPr sz="2000"/>
          </a:p>
          <a:p>
            <a:pPr marL="0" lvl="0" indent="0" algn="ctr" rtl="0">
              <a:spcBef>
                <a:spcPts val="1000"/>
              </a:spcBef>
              <a:spcAft>
                <a:spcPts val="1000"/>
              </a:spcAft>
              <a:buNone/>
            </a:pPr>
            <a:r>
              <a:rPr lang="en" sz="2000"/>
              <a:t>juliar@oakland.edu</a:t>
            </a:r>
            <a:endParaRPr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7" name="Google Shape;1377;p47"/>
          <p:cNvSpPr txBox="1">
            <a:spLocks noGrp="1"/>
          </p:cNvSpPr>
          <p:nvPr>
            <p:ph type="title"/>
          </p:nvPr>
        </p:nvSpPr>
        <p:spPr>
          <a:xfrm>
            <a:off x="2285975" y="1810100"/>
            <a:ext cx="6991500" cy="8886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5100"/>
              <a:t>Credits.</a:t>
            </a:r>
            <a:endParaRPr sz="5100"/>
          </a:p>
        </p:txBody>
      </p:sp>
      <p:sp>
        <p:nvSpPr>
          <p:cNvPr id="1378" name="Google Shape;1378;p47"/>
          <p:cNvSpPr txBox="1">
            <a:spLocks noGrp="1"/>
          </p:cNvSpPr>
          <p:nvPr>
            <p:ph type="body" idx="4294967295"/>
          </p:nvPr>
        </p:nvSpPr>
        <p:spPr>
          <a:xfrm>
            <a:off x="2285975" y="2698600"/>
            <a:ext cx="6991500" cy="23493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2400"/>
              <a:t>Presentation Template: </a:t>
            </a:r>
            <a:r>
              <a:rPr lang="en" sz="2400" u="sng">
                <a:solidFill>
                  <a:schemeClr val="hlink"/>
                </a:solidFill>
                <a:hlinkClick r:id="rId3"/>
              </a:rPr>
              <a:t>SlidesMania</a:t>
            </a:r>
            <a:endParaRPr sz="2400"/>
          </a:p>
          <a:p>
            <a:pPr marL="0" lvl="0" indent="0" algn="l" rtl="0">
              <a:spcBef>
                <a:spcPts val="2100"/>
              </a:spcBef>
              <a:spcAft>
                <a:spcPts val="0"/>
              </a:spcAft>
              <a:buNone/>
            </a:pPr>
            <a:r>
              <a:rPr lang="en" sz="2400"/>
              <a:t>Sample Images: </a:t>
            </a:r>
            <a:r>
              <a:rPr lang="en" sz="2400" u="sng">
                <a:solidFill>
                  <a:schemeClr val="hlink"/>
                </a:solidFill>
                <a:hlinkClick r:id="rId4"/>
              </a:rPr>
              <a:t>Unsplash</a:t>
            </a:r>
            <a:endParaRPr sz="2400"/>
          </a:p>
          <a:p>
            <a:pPr marL="0" lvl="0" indent="0" algn="l" rtl="0">
              <a:spcBef>
                <a:spcPts val="2100"/>
              </a:spcBef>
              <a:spcAft>
                <a:spcPts val="2100"/>
              </a:spcAft>
              <a:buNone/>
            </a:pPr>
            <a:r>
              <a:rPr lang="en"/>
              <a:t>Fonts used in this presentation: Frank Ruhl Libre </a:t>
            </a:r>
            <a:r>
              <a:rPr lang="en" b="1">
                <a:latin typeface="Playfair Display"/>
                <a:ea typeface="Playfair Display"/>
                <a:cs typeface="Playfair Display"/>
                <a:sym typeface="Playfair Display"/>
              </a:rPr>
              <a:t>&amp; Play Fair Display</a:t>
            </a:r>
            <a:r>
              <a:rPr lang="en" b="1"/>
              <a:t> </a:t>
            </a:r>
            <a:endParaRPr/>
          </a:p>
        </p:txBody>
      </p:sp>
      <p:sp>
        <p:nvSpPr>
          <p:cNvPr id="1379" name="Google Shape;1379;p47"/>
          <p:cNvSpPr txBox="1"/>
          <p:nvPr/>
        </p:nvSpPr>
        <p:spPr>
          <a:xfrm>
            <a:off x="1113125" y="4859225"/>
            <a:ext cx="9820200" cy="5940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 sz="900">
                <a:latin typeface="Lato"/>
                <a:ea typeface="Lato"/>
                <a:cs typeface="Lato"/>
                <a:sym typeface="Lato"/>
              </a:rPr>
              <a:t>This presentation was created by Julia E. Rodriguez and  is licensed  under a </a:t>
            </a:r>
            <a:r>
              <a:rPr lang="en" sz="900">
                <a:uFill>
                  <a:noFill/>
                </a:uFill>
                <a:latin typeface="Lato"/>
                <a:ea typeface="Lato"/>
                <a:cs typeface="Lato"/>
                <a:sym typeface="Lato"/>
                <a:hlinkClick r:id="rId5"/>
              </a:rPr>
              <a:t>Creative Commons Attribution-NonCommercial 4.0 International License</a:t>
            </a:r>
            <a:r>
              <a:rPr lang="en" sz="900">
                <a:latin typeface="Lato"/>
                <a:ea typeface="Lato"/>
                <a:cs typeface="Lato"/>
                <a:sym typeface="Lato"/>
              </a:rPr>
              <a:t>.</a:t>
            </a:r>
            <a:r>
              <a:rPr lang="en">
                <a:latin typeface="Lato"/>
                <a:ea typeface="Lato"/>
                <a:cs typeface="Lato"/>
                <a:sym typeface="Lato"/>
              </a:rPr>
              <a:t> </a:t>
            </a:r>
            <a:endParaRPr>
              <a:latin typeface="Roboto"/>
              <a:ea typeface="Roboto"/>
              <a:cs typeface="Roboto"/>
              <a:sym typeface="Roboto"/>
            </a:endParaRPr>
          </a:p>
          <a:p>
            <a:pPr marL="0" lvl="0" indent="0" algn="l" rtl="0">
              <a:spcBef>
                <a:spcPts val="0"/>
              </a:spcBef>
              <a:spcAft>
                <a:spcPts val="0"/>
              </a:spcAft>
              <a:buNone/>
            </a:pPr>
            <a:endParaRPr>
              <a:latin typeface="Frank Ruhl Libre"/>
              <a:ea typeface="Frank Ruhl Libre"/>
              <a:cs typeface="Frank Ruhl Libre"/>
              <a:sym typeface="Frank Ruhl Libre"/>
            </a:endParaRPr>
          </a:p>
        </p:txBody>
      </p:sp>
      <p:pic>
        <p:nvPicPr>
          <p:cNvPr id="1380" name="Google Shape;1380;p47" descr="Creative Commons License"/>
          <p:cNvPicPr preferRelativeResize="0"/>
          <p:nvPr/>
        </p:nvPicPr>
        <p:blipFill>
          <a:blip r:embed="rId6">
            <a:alphaModFix/>
          </a:blip>
          <a:stretch>
            <a:fillRect/>
          </a:stretch>
        </p:blipFill>
        <p:spPr>
          <a:xfrm>
            <a:off x="8731700" y="4888850"/>
            <a:ext cx="553525" cy="195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3"/>
        <p:cNvGrpSpPr/>
        <p:nvPr/>
      </p:nvGrpSpPr>
      <p:grpSpPr>
        <a:xfrm>
          <a:off x="0" y="0"/>
          <a:ext cx="0" cy="0"/>
          <a:chOff x="0" y="0"/>
          <a:chExt cx="0" cy="0"/>
        </a:xfrm>
      </p:grpSpPr>
      <p:sp>
        <p:nvSpPr>
          <p:cNvPr id="1214" name="Google Shape;1214;p25"/>
          <p:cNvSpPr txBox="1">
            <a:spLocks noGrp="1"/>
          </p:cNvSpPr>
          <p:nvPr>
            <p:ph type="title" idx="4294967295"/>
          </p:nvPr>
        </p:nvSpPr>
        <p:spPr>
          <a:xfrm>
            <a:off x="1506650" y="748700"/>
            <a:ext cx="4101300" cy="10887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5700"/>
              <a:t>Goal</a:t>
            </a:r>
            <a:endParaRPr sz="5700"/>
          </a:p>
        </p:txBody>
      </p:sp>
      <p:sp>
        <p:nvSpPr>
          <p:cNvPr id="1215" name="Google Shape;1215;p25"/>
          <p:cNvSpPr txBox="1">
            <a:spLocks noGrp="1"/>
          </p:cNvSpPr>
          <p:nvPr>
            <p:ph type="body" idx="4294967295"/>
          </p:nvPr>
        </p:nvSpPr>
        <p:spPr>
          <a:xfrm>
            <a:off x="667400" y="5492250"/>
            <a:ext cx="5779800" cy="825900"/>
          </a:xfrm>
          <a:prstGeom prst="rect">
            <a:avLst/>
          </a:prstGeom>
        </p:spPr>
        <p:txBody>
          <a:bodyPr spcFirstLastPara="1" wrap="square" lIns="121900" tIns="121900" rIns="121900" bIns="121900" anchor="t" anchorCtr="0">
            <a:noAutofit/>
          </a:bodyPr>
          <a:lstStyle/>
          <a:p>
            <a:pPr marL="0" lvl="0" indent="0" algn="r" rtl="0">
              <a:spcBef>
                <a:spcPts val="0"/>
              </a:spcBef>
              <a:spcAft>
                <a:spcPts val="0"/>
              </a:spcAft>
              <a:buNone/>
            </a:pPr>
            <a:r>
              <a:rPr lang="en"/>
              <a:t>*Presentation is for the novice fundraiser. </a:t>
            </a:r>
            <a:br>
              <a:rPr lang="en"/>
            </a:br>
            <a:r>
              <a:rPr lang="en"/>
              <a:t>Do not have a  magic bullet or any supreme wisdom.</a:t>
            </a:r>
            <a:endParaRPr/>
          </a:p>
          <a:p>
            <a:pPr marL="0" lvl="0" indent="0" algn="r" rtl="0">
              <a:spcBef>
                <a:spcPts val="2100"/>
              </a:spcBef>
              <a:spcAft>
                <a:spcPts val="0"/>
              </a:spcAft>
              <a:buNone/>
            </a:pPr>
            <a:endParaRPr/>
          </a:p>
          <a:p>
            <a:pPr marL="0" lvl="0" indent="0" algn="r" rtl="0">
              <a:spcBef>
                <a:spcPts val="2100"/>
              </a:spcBef>
              <a:spcAft>
                <a:spcPts val="2100"/>
              </a:spcAft>
              <a:buNone/>
            </a:pPr>
            <a:endParaRPr/>
          </a:p>
        </p:txBody>
      </p:sp>
      <p:sp>
        <p:nvSpPr>
          <p:cNvPr id="1216" name="Google Shape;1216;p25"/>
          <p:cNvSpPr/>
          <p:nvPr/>
        </p:nvSpPr>
        <p:spPr>
          <a:xfrm rot="-9136107">
            <a:off x="10536328" y="3970852"/>
            <a:ext cx="2766262" cy="1971738"/>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217" name="Google Shape;1217;p25"/>
          <p:cNvSpPr/>
          <p:nvPr/>
        </p:nvSpPr>
        <p:spPr>
          <a:xfrm rot="-7489469" flipH="1">
            <a:off x="9575067" y="-208790"/>
            <a:ext cx="3136107" cy="2235356"/>
          </a:xfrm>
          <a:custGeom>
            <a:avLst/>
            <a:gdLst/>
            <a:ahLst/>
            <a:cxnLst/>
            <a:rect l="l" t="t" r="r" b="b"/>
            <a:pathLst>
              <a:path w="5596623" h="3989164" extrusionOk="0">
                <a:moveTo>
                  <a:pt x="2271898" y="0"/>
                </a:moveTo>
                <a:cubicBezTo>
                  <a:pt x="2282911" y="194536"/>
                  <a:pt x="2324300" y="381534"/>
                  <a:pt x="2270507" y="615489"/>
                </a:cubicBezTo>
                <a:cubicBezTo>
                  <a:pt x="2181818" y="1001195"/>
                  <a:pt x="2016381" y="1218802"/>
                  <a:pt x="1697219" y="1452870"/>
                </a:cubicBezTo>
                <a:cubicBezTo>
                  <a:pt x="1468714" y="1620393"/>
                  <a:pt x="1166013" y="1629900"/>
                  <a:pt x="1026200" y="1730994"/>
                </a:cubicBezTo>
                <a:cubicBezTo>
                  <a:pt x="996288" y="1752615"/>
                  <a:pt x="967248" y="1776903"/>
                  <a:pt x="939380" y="1802481"/>
                </a:cubicBezTo>
                <a:lnTo>
                  <a:pt x="871798" y="1869598"/>
                </a:lnTo>
                <a:lnTo>
                  <a:pt x="956782" y="1925705"/>
                </a:lnTo>
                <a:cubicBezTo>
                  <a:pt x="1131131" y="2030954"/>
                  <a:pt x="1326858" y="2120997"/>
                  <a:pt x="1536273" y="2193032"/>
                </a:cubicBezTo>
                <a:lnTo>
                  <a:pt x="1630783" y="2220558"/>
                </a:lnTo>
                <a:lnTo>
                  <a:pt x="1649296" y="2204014"/>
                </a:lnTo>
                <a:cubicBezTo>
                  <a:pt x="1661614" y="2190887"/>
                  <a:pt x="1672221" y="2176926"/>
                  <a:pt x="1680221" y="2162198"/>
                </a:cubicBezTo>
                <a:cubicBezTo>
                  <a:pt x="1741985" y="2048346"/>
                  <a:pt x="1755009" y="1701439"/>
                  <a:pt x="1842692" y="1506826"/>
                </a:cubicBezTo>
                <a:cubicBezTo>
                  <a:pt x="2020863" y="1111576"/>
                  <a:pt x="2346165" y="929646"/>
                  <a:pt x="2664248" y="662399"/>
                </a:cubicBezTo>
                <a:cubicBezTo>
                  <a:pt x="2739974" y="598747"/>
                  <a:pt x="2770294" y="575840"/>
                  <a:pt x="2825783" y="491183"/>
                </a:cubicBezTo>
                <a:cubicBezTo>
                  <a:pt x="2902986" y="946305"/>
                  <a:pt x="2860564" y="1216041"/>
                  <a:pt x="2573651" y="1585952"/>
                </a:cubicBezTo>
                <a:cubicBezTo>
                  <a:pt x="2440493" y="1757671"/>
                  <a:pt x="2266358" y="1896992"/>
                  <a:pt x="2080752" y="2008353"/>
                </a:cubicBezTo>
                <a:cubicBezTo>
                  <a:pt x="1985743" y="2065315"/>
                  <a:pt x="1824839" y="2128738"/>
                  <a:pt x="1711651" y="2202996"/>
                </a:cubicBezTo>
                <a:lnTo>
                  <a:pt x="1675255" y="2233511"/>
                </a:lnTo>
                <a:lnTo>
                  <a:pt x="1859701" y="2287229"/>
                </a:lnTo>
                <a:cubicBezTo>
                  <a:pt x="2067058" y="2337223"/>
                  <a:pt x="2283069" y="2370159"/>
                  <a:pt x="2501397" y="2383727"/>
                </a:cubicBezTo>
                <a:lnTo>
                  <a:pt x="2620827" y="2387561"/>
                </a:lnTo>
                <a:lnTo>
                  <a:pt x="2663078" y="2332407"/>
                </a:lnTo>
                <a:cubicBezTo>
                  <a:pt x="2704121" y="2262275"/>
                  <a:pt x="2695112" y="2074972"/>
                  <a:pt x="2700507" y="1988176"/>
                </a:cubicBezTo>
                <a:cubicBezTo>
                  <a:pt x="2736368" y="1412893"/>
                  <a:pt x="3143162" y="1085318"/>
                  <a:pt x="3631310" y="856718"/>
                </a:cubicBezTo>
                <a:cubicBezTo>
                  <a:pt x="3612895" y="908090"/>
                  <a:pt x="3601538" y="961604"/>
                  <a:pt x="3590614" y="1014816"/>
                </a:cubicBezTo>
                <a:cubicBezTo>
                  <a:pt x="3535241" y="1284577"/>
                  <a:pt x="3522410" y="1541331"/>
                  <a:pt x="3352136" y="1769824"/>
                </a:cubicBezTo>
                <a:cubicBezTo>
                  <a:pt x="3248017" y="1909610"/>
                  <a:pt x="3141024" y="2010961"/>
                  <a:pt x="2997687" y="2108336"/>
                </a:cubicBezTo>
                <a:cubicBezTo>
                  <a:pt x="2916591" y="2163375"/>
                  <a:pt x="2744081" y="2270888"/>
                  <a:pt x="2685030" y="2371490"/>
                </a:cubicBezTo>
                <a:lnTo>
                  <a:pt x="2677555" y="2389382"/>
                </a:lnTo>
                <a:lnTo>
                  <a:pt x="2720262" y="2390754"/>
                </a:lnTo>
                <a:cubicBezTo>
                  <a:pt x="2939431" y="2391154"/>
                  <a:pt x="3158805" y="2371417"/>
                  <a:pt x="3372051" y="2329234"/>
                </a:cubicBezTo>
                <a:lnTo>
                  <a:pt x="3525698" y="2293001"/>
                </a:lnTo>
                <a:lnTo>
                  <a:pt x="3529174" y="2229778"/>
                </a:lnTo>
                <a:cubicBezTo>
                  <a:pt x="3528204" y="2150742"/>
                  <a:pt x="3514754" y="2060067"/>
                  <a:pt x="3512126" y="1995898"/>
                </a:cubicBezTo>
                <a:cubicBezTo>
                  <a:pt x="3506077" y="1848793"/>
                  <a:pt x="3539294" y="1715836"/>
                  <a:pt x="3618853" y="1591014"/>
                </a:cubicBezTo>
                <a:cubicBezTo>
                  <a:pt x="3806941" y="1296064"/>
                  <a:pt x="4036258" y="1188884"/>
                  <a:pt x="4379813" y="1181438"/>
                </a:cubicBezTo>
                <a:cubicBezTo>
                  <a:pt x="4230916" y="1373305"/>
                  <a:pt x="4201307" y="1615579"/>
                  <a:pt x="4062654" y="1816117"/>
                </a:cubicBezTo>
                <a:cubicBezTo>
                  <a:pt x="3888644" y="2067793"/>
                  <a:pt x="3707120" y="2024503"/>
                  <a:pt x="3590347" y="2248243"/>
                </a:cubicBezTo>
                <a:lnTo>
                  <a:pt x="3575136" y="2281342"/>
                </a:lnTo>
                <a:lnTo>
                  <a:pt x="3583018" y="2279484"/>
                </a:lnTo>
                <a:cubicBezTo>
                  <a:pt x="3775879" y="2226385"/>
                  <a:pt x="4062256" y="2093285"/>
                  <a:pt x="4345805" y="1925681"/>
                </a:cubicBezTo>
                <a:lnTo>
                  <a:pt x="4440953" y="1866293"/>
                </a:lnTo>
                <a:lnTo>
                  <a:pt x="4445782" y="1848887"/>
                </a:lnTo>
                <a:cubicBezTo>
                  <a:pt x="4450073" y="1821849"/>
                  <a:pt x="4448911" y="1793601"/>
                  <a:pt x="4446936" y="1760961"/>
                </a:cubicBezTo>
                <a:cubicBezTo>
                  <a:pt x="4438089" y="1615019"/>
                  <a:pt x="4456469" y="1365351"/>
                  <a:pt x="4536526" y="1245297"/>
                </a:cubicBezTo>
                <a:cubicBezTo>
                  <a:pt x="4677555" y="1033954"/>
                  <a:pt x="4848102" y="986641"/>
                  <a:pt x="5000823" y="922049"/>
                </a:cubicBezTo>
                <a:cubicBezTo>
                  <a:pt x="4961925" y="1082342"/>
                  <a:pt x="4949776" y="1228872"/>
                  <a:pt x="4830224" y="1416112"/>
                </a:cubicBezTo>
                <a:cubicBezTo>
                  <a:pt x="4738107" y="1560366"/>
                  <a:pt x="4610837" y="1663656"/>
                  <a:pt x="4496708" y="1788990"/>
                </a:cubicBezTo>
                <a:cubicBezTo>
                  <a:pt x="4483501" y="1803511"/>
                  <a:pt x="4471951" y="1822282"/>
                  <a:pt x="4464062" y="1842433"/>
                </a:cubicBezTo>
                <a:lnTo>
                  <a:pt x="4462231" y="1853014"/>
                </a:lnTo>
                <a:lnTo>
                  <a:pt x="4556431" y="1794219"/>
                </a:lnTo>
                <a:cubicBezTo>
                  <a:pt x="4711744" y="1691836"/>
                  <a:pt x="4858542" y="1582134"/>
                  <a:pt x="4979677" y="1473211"/>
                </a:cubicBezTo>
                <a:lnTo>
                  <a:pt x="5074477" y="1381444"/>
                </a:lnTo>
                <a:lnTo>
                  <a:pt x="5083615" y="1359522"/>
                </a:lnTo>
                <a:cubicBezTo>
                  <a:pt x="5160534" y="1083591"/>
                  <a:pt x="5170862" y="935612"/>
                  <a:pt x="5434031" y="779076"/>
                </a:cubicBezTo>
                <a:cubicBezTo>
                  <a:pt x="5487812" y="747046"/>
                  <a:pt x="5536722" y="728747"/>
                  <a:pt x="5596623" y="710444"/>
                </a:cubicBezTo>
                <a:cubicBezTo>
                  <a:pt x="5582475" y="776599"/>
                  <a:pt x="5573670" y="836787"/>
                  <a:pt x="5553018" y="901184"/>
                </a:cubicBezTo>
                <a:cubicBezTo>
                  <a:pt x="5488134" y="1103302"/>
                  <a:pt x="5450480" y="1188452"/>
                  <a:pt x="5272410" y="1316765"/>
                </a:cubicBezTo>
                <a:cubicBezTo>
                  <a:pt x="5230176" y="1347215"/>
                  <a:pt x="5184146" y="1373834"/>
                  <a:pt x="5139353" y="1401984"/>
                </a:cubicBezTo>
                <a:lnTo>
                  <a:pt x="5093635" y="1432665"/>
                </a:lnTo>
                <a:lnTo>
                  <a:pt x="5093775" y="1437435"/>
                </a:lnTo>
                <a:cubicBezTo>
                  <a:pt x="4979520" y="1560554"/>
                  <a:pt x="4820011" y="1689241"/>
                  <a:pt x="4642917" y="1811234"/>
                </a:cubicBezTo>
                <a:lnTo>
                  <a:pt x="4405903" y="1963094"/>
                </a:lnTo>
                <a:lnTo>
                  <a:pt x="4429596" y="1965036"/>
                </a:lnTo>
                <a:cubicBezTo>
                  <a:pt x="4514415" y="1961524"/>
                  <a:pt x="4587248" y="1888431"/>
                  <a:pt x="4656582" y="1844511"/>
                </a:cubicBezTo>
                <a:cubicBezTo>
                  <a:pt x="4880893" y="1702480"/>
                  <a:pt x="5013096" y="1678491"/>
                  <a:pt x="5257611" y="1658867"/>
                </a:cubicBezTo>
                <a:cubicBezTo>
                  <a:pt x="5353985" y="1651191"/>
                  <a:pt x="5409227" y="1651472"/>
                  <a:pt x="5505466" y="1660358"/>
                </a:cubicBezTo>
                <a:cubicBezTo>
                  <a:pt x="5461369" y="1766058"/>
                  <a:pt x="5422009" y="1823305"/>
                  <a:pt x="5339113" y="1902367"/>
                </a:cubicBezTo>
                <a:cubicBezTo>
                  <a:pt x="5101950" y="2128399"/>
                  <a:pt x="4816241" y="2144053"/>
                  <a:pt x="4506358" y="2013391"/>
                </a:cubicBezTo>
                <a:cubicBezTo>
                  <a:pt x="4470769" y="1998390"/>
                  <a:pt x="4441417" y="1987047"/>
                  <a:pt x="4411394" y="1982443"/>
                </a:cubicBezTo>
                <a:lnTo>
                  <a:pt x="4377379" y="1981370"/>
                </a:lnTo>
                <a:lnTo>
                  <a:pt x="4367546" y="1987671"/>
                </a:lnTo>
                <a:cubicBezTo>
                  <a:pt x="4273665" y="2043787"/>
                  <a:pt x="4178846" y="2096698"/>
                  <a:pt x="4086547" y="2144870"/>
                </a:cubicBezTo>
                <a:lnTo>
                  <a:pt x="3892120" y="2240526"/>
                </a:lnTo>
                <a:lnTo>
                  <a:pt x="3942724" y="2261792"/>
                </a:lnTo>
                <a:cubicBezTo>
                  <a:pt x="3971880" y="2272354"/>
                  <a:pt x="4001521" y="2280690"/>
                  <a:pt x="4023861" y="2281316"/>
                </a:cubicBezTo>
                <a:cubicBezTo>
                  <a:pt x="4083613" y="2282948"/>
                  <a:pt x="4210087" y="2245616"/>
                  <a:pt x="4276062" y="2234002"/>
                </a:cubicBezTo>
                <a:cubicBezTo>
                  <a:pt x="4407980" y="2210861"/>
                  <a:pt x="4550028" y="2192609"/>
                  <a:pt x="4683729" y="2207596"/>
                </a:cubicBezTo>
                <a:cubicBezTo>
                  <a:pt x="4891579" y="2230858"/>
                  <a:pt x="5141547" y="2427519"/>
                  <a:pt x="5301843" y="2432821"/>
                </a:cubicBezTo>
                <a:cubicBezTo>
                  <a:pt x="5111223" y="2584662"/>
                  <a:pt x="4830482" y="2718362"/>
                  <a:pt x="4582932" y="2684704"/>
                </a:cubicBezTo>
                <a:cubicBezTo>
                  <a:pt x="4417159" y="2662147"/>
                  <a:pt x="4254831" y="2598361"/>
                  <a:pt x="4130616" y="2484447"/>
                </a:cubicBezTo>
                <a:cubicBezTo>
                  <a:pt x="4005723" y="2369987"/>
                  <a:pt x="4012002" y="2308901"/>
                  <a:pt x="3872581" y="2266421"/>
                </a:cubicBezTo>
                <a:lnTo>
                  <a:pt x="3848470" y="2260462"/>
                </a:lnTo>
                <a:lnTo>
                  <a:pt x="3677041" y="2333425"/>
                </a:lnTo>
                <a:cubicBezTo>
                  <a:pt x="3616737" y="2356693"/>
                  <a:pt x="3561590" y="2375358"/>
                  <a:pt x="3513368" y="2388637"/>
                </a:cubicBezTo>
                <a:cubicBezTo>
                  <a:pt x="3392933" y="2421800"/>
                  <a:pt x="3269560" y="2446862"/>
                  <a:pt x="3144526" y="2464362"/>
                </a:cubicBezTo>
                <a:lnTo>
                  <a:pt x="2989243" y="2481358"/>
                </a:lnTo>
                <a:lnTo>
                  <a:pt x="3016994" y="2514450"/>
                </a:lnTo>
                <a:cubicBezTo>
                  <a:pt x="3075075" y="2574074"/>
                  <a:pt x="3168808" y="2648674"/>
                  <a:pt x="3222194" y="2659896"/>
                </a:cubicBezTo>
                <a:cubicBezTo>
                  <a:pt x="3359310" y="2688851"/>
                  <a:pt x="3514075" y="2678304"/>
                  <a:pt x="3653514" y="2685146"/>
                </a:cubicBezTo>
                <a:cubicBezTo>
                  <a:pt x="3830193" y="2693899"/>
                  <a:pt x="4001436" y="2722254"/>
                  <a:pt x="4171178" y="2772711"/>
                </a:cubicBezTo>
                <a:cubicBezTo>
                  <a:pt x="4305300" y="2812657"/>
                  <a:pt x="4388241" y="2862725"/>
                  <a:pt x="4510296" y="2930805"/>
                </a:cubicBezTo>
                <a:cubicBezTo>
                  <a:pt x="4649964" y="3008754"/>
                  <a:pt x="4765604" y="3103628"/>
                  <a:pt x="4904330" y="3181739"/>
                </a:cubicBezTo>
                <a:cubicBezTo>
                  <a:pt x="4932586" y="3197621"/>
                  <a:pt x="4966180" y="3204187"/>
                  <a:pt x="4998277" y="3206747"/>
                </a:cubicBezTo>
                <a:cubicBezTo>
                  <a:pt x="4870725" y="3276835"/>
                  <a:pt x="4742243" y="3330289"/>
                  <a:pt x="4603101" y="3371373"/>
                </a:cubicBezTo>
                <a:cubicBezTo>
                  <a:pt x="4354910" y="3444672"/>
                  <a:pt x="4111172" y="3486375"/>
                  <a:pt x="3866542" y="3382741"/>
                </a:cubicBezTo>
                <a:cubicBezTo>
                  <a:pt x="3709028" y="3315974"/>
                  <a:pt x="3568989" y="3231095"/>
                  <a:pt x="3462165" y="3096965"/>
                </a:cubicBezTo>
                <a:cubicBezTo>
                  <a:pt x="3266738" y="2851665"/>
                  <a:pt x="3123484" y="2616007"/>
                  <a:pt x="2905080" y="2509372"/>
                </a:cubicBezTo>
                <a:lnTo>
                  <a:pt x="2854574" y="2490183"/>
                </a:lnTo>
                <a:lnTo>
                  <a:pt x="2765728" y="2494720"/>
                </a:lnTo>
                <a:cubicBezTo>
                  <a:pt x="2511582" y="2500558"/>
                  <a:pt x="2255915" y="2478316"/>
                  <a:pt x="2008961" y="2432322"/>
                </a:cubicBezTo>
                <a:lnTo>
                  <a:pt x="1955177" y="2420921"/>
                </a:lnTo>
                <a:lnTo>
                  <a:pt x="1997048" y="2468461"/>
                </a:lnTo>
                <a:cubicBezTo>
                  <a:pt x="2013244" y="2485719"/>
                  <a:pt x="2029273" y="2501385"/>
                  <a:pt x="2043219" y="2512478"/>
                </a:cubicBezTo>
                <a:cubicBezTo>
                  <a:pt x="2140353" y="2589457"/>
                  <a:pt x="2535669" y="2675806"/>
                  <a:pt x="2801429" y="2864700"/>
                </a:cubicBezTo>
                <a:cubicBezTo>
                  <a:pt x="3182410" y="3135510"/>
                  <a:pt x="3288345" y="3476760"/>
                  <a:pt x="3563311" y="3789767"/>
                </a:cubicBezTo>
                <a:cubicBezTo>
                  <a:pt x="3128576" y="3867298"/>
                  <a:pt x="2805569" y="3778603"/>
                  <a:pt x="2471351" y="3489908"/>
                </a:cubicBezTo>
                <a:cubicBezTo>
                  <a:pt x="2172106" y="3231360"/>
                  <a:pt x="2050097" y="2638280"/>
                  <a:pt x="2018347" y="2582699"/>
                </a:cubicBezTo>
                <a:cubicBezTo>
                  <a:pt x="1994474" y="2541041"/>
                  <a:pt x="1896999" y="2447562"/>
                  <a:pt x="1849754" y="2403426"/>
                </a:cubicBezTo>
                <a:lnTo>
                  <a:pt x="1842970" y="2397136"/>
                </a:lnTo>
                <a:lnTo>
                  <a:pt x="1825539" y="2393441"/>
                </a:lnTo>
                <a:cubicBezTo>
                  <a:pt x="1613824" y="2343042"/>
                  <a:pt x="1410739" y="2275286"/>
                  <a:pt x="1223140" y="2193072"/>
                </a:cubicBezTo>
                <a:lnTo>
                  <a:pt x="1212964" y="2188009"/>
                </a:lnTo>
                <a:lnTo>
                  <a:pt x="1225995" y="2216963"/>
                </a:lnTo>
                <a:cubicBezTo>
                  <a:pt x="1346848" y="2401907"/>
                  <a:pt x="1682544" y="2526110"/>
                  <a:pt x="1838658" y="2696662"/>
                </a:cubicBezTo>
                <a:cubicBezTo>
                  <a:pt x="2186670" y="3076869"/>
                  <a:pt x="2092980" y="3527001"/>
                  <a:pt x="2229420" y="3989164"/>
                </a:cubicBezTo>
                <a:cubicBezTo>
                  <a:pt x="1799079" y="3828423"/>
                  <a:pt x="1466656" y="3649614"/>
                  <a:pt x="1276635" y="3209475"/>
                </a:cubicBezTo>
                <a:cubicBezTo>
                  <a:pt x="1133819" y="2878720"/>
                  <a:pt x="1268569" y="2557220"/>
                  <a:pt x="1204602" y="2325740"/>
                </a:cubicBezTo>
                <a:cubicBezTo>
                  <a:pt x="1193875" y="2286980"/>
                  <a:pt x="1179463" y="2248194"/>
                  <a:pt x="1163812" y="2209840"/>
                </a:cubicBezTo>
                <a:lnTo>
                  <a:pt x="1138820" y="2151122"/>
                </a:lnTo>
                <a:lnTo>
                  <a:pt x="954210" y="2059272"/>
                </a:lnTo>
                <a:cubicBezTo>
                  <a:pt x="869009" y="2011300"/>
                  <a:pt x="788538" y="1960076"/>
                  <a:pt x="713650" y="1905961"/>
                </a:cubicBezTo>
                <a:lnTo>
                  <a:pt x="689064" y="1886491"/>
                </a:lnTo>
                <a:lnTo>
                  <a:pt x="705633" y="1931888"/>
                </a:lnTo>
                <a:cubicBezTo>
                  <a:pt x="755428" y="2038671"/>
                  <a:pt x="966632" y="2346780"/>
                  <a:pt x="1021415" y="2646509"/>
                </a:cubicBezTo>
                <a:cubicBezTo>
                  <a:pt x="1104009" y="3098494"/>
                  <a:pt x="804685" y="3440562"/>
                  <a:pt x="811954" y="3805852"/>
                </a:cubicBezTo>
                <a:cubicBezTo>
                  <a:pt x="399349" y="3438177"/>
                  <a:pt x="291082" y="3078729"/>
                  <a:pt x="418768" y="2553138"/>
                </a:cubicBezTo>
                <a:cubicBezTo>
                  <a:pt x="472901" y="2330144"/>
                  <a:pt x="680287" y="2111514"/>
                  <a:pt x="622177" y="1866329"/>
                </a:cubicBezTo>
                <a:cubicBezTo>
                  <a:pt x="618859" y="1852339"/>
                  <a:pt x="615678" y="1839631"/>
                  <a:pt x="612540" y="1827995"/>
                </a:cubicBezTo>
                <a:lnTo>
                  <a:pt x="611732" y="1825245"/>
                </a:lnTo>
                <a:lnTo>
                  <a:pt x="564231" y="1787626"/>
                </a:lnTo>
                <a:cubicBezTo>
                  <a:pt x="470543" y="1706045"/>
                  <a:pt x="389096" y="1619253"/>
                  <a:pt x="322277" y="1528256"/>
                </a:cubicBezTo>
                <a:cubicBezTo>
                  <a:pt x="266249" y="1451946"/>
                  <a:pt x="209832" y="1380777"/>
                  <a:pt x="153132" y="1314393"/>
                </a:cubicBezTo>
                <a:lnTo>
                  <a:pt x="0" y="1148437"/>
                </a:lnTo>
                <a:lnTo>
                  <a:pt x="46624" y="1074979"/>
                </a:lnTo>
                <a:lnTo>
                  <a:pt x="67011" y="1049509"/>
                </a:lnTo>
                <a:lnTo>
                  <a:pt x="116777" y="1099943"/>
                </a:lnTo>
                <a:cubicBezTo>
                  <a:pt x="209614" y="1198122"/>
                  <a:pt x="301441" y="1307782"/>
                  <a:pt x="391623" y="1430252"/>
                </a:cubicBezTo>
                <a:cubicBezTo>
                  <a:pt x="495298" y="1571069"/>
                  <a:pt x="630601" y="1700416"/>
                  <a:pt x="789844" y="1815491"/>
                </a:cubicBezTo>
                <a:lnTo>
                  <a:pt x="830103" y="1842070"/>
                </a:lnTo>
                <a:lnTo>
                  <a:pt x="853274" y="1824818"/>
                </a:lnTo>
                <a:cubicBezTo>
                  <a:pt x="1074346" y="1608663"/>
                  <a:pt x="1075602" y="1222019"/>
                  <a:pt x="1217721" y="956446"/>
                </a:cubicBezTo>
                <a:cubicBezTo>
                  <a:pt x="1484945" y="456890"/>
                  <a:pt x="1984384" y="417590"/>
                  <a:pt x="2271898" y="0"/>
                </a:cubicBezTo>
                <a:close/>
              </a:path>
            </a:pathLst>
          </a:custGeom>
          <a:gradFill>
            <a:gsLst>
              <a:gs pos="0">
                <a:srgbClr val="F6D2A2"/>
              </a:gs>
              <a:gs pos="20000">
                <a:srgbClr val="C59F72"/>
              </a:gs>
              <a:gs pos="30000">
                <a:srgbClr val="997545"/>
              </a:gs>
              <a:gs pos="39000">
                <a:srgbClr val="C59F72"/>
              </a:gs>
              <a:gs pos="54000">
                <a:srgbClr val="F6D2A2"/>
              </a:gs>
              <a:gs pos="71000">
                <a:srgbClr val="C59F72"/>
              </a:gs>
              <a:gs pos="87000">
                <a:srgbClr val="F6D2A2"/>
              </a:gs>
              <a:gs pos="100000">
                <a:srgbClr val="997545"/>
              </a:gs>
            </a:gsLst>
            <a:lin ang="2700006"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a:p>
        </p:txBody>
      </p:sp>
      <p:sp>
        <p:nvSpPr>
          <p:cNvPr id="1218" name="Google Shape;1218;p25"/>
          <p:cNvSpPr txBox="1"/>
          <p:nvPr/>
        </p:nvSpPr>
        <p:spPr>
          <a:xfrm>
            <a:off x="1393700" y="2021525"/>
            <a:ext cx="5053500" cy="23397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Recognize and reflect on how messaging for donors and philanthropy staff is different from other outreach we do.</a:t>
            </a:r>
            <a:br>
              <a:rPr lang="en" sz="1800">
                <a:latin typeface="Frank Ruhl Libre"/>
                <a:ea typeface="Frank Ruhl Libre"/>
                <a:cs typeface="Frank Ruhl Libre"/>
                <a:sym typeface="Frank Ruhl Libre"/>
              </a:rPr>
            </a:br>
            <a:r>
              <a:rPr lang="en" sz="1800">
                <a:latin typeface="Frank Ruhl Libre"/>
                <a:ea typeface="Frank Ruhl Libre"/>
                <a:cs typeface="Frank Ruhl Libre"/>
                <a:sym typeface="Frank Ruhl Libre"/>
              </a:rPr>
              <a:t> </a:t>
            </a:r>
            <a:endParaRPr sz="1800">
              <a:latin typeface="Frank Ruhl Libre"/>
              <a:ea typeface="Frank Ruhl Libre"/>
              <a:cs typeface="Frank Ruhl Libre"/>
              <a:sym typeface="Frank Ruhl Libre"/>
            </a:endParaRPr>
          </a:p>
          <a:p>
            <a:pPr marL="457200" lvl="0" indent="-342900" algn="l" rtl="0">
              <a:spcBef>
                <a:spcPts val="0"/>
              </a:spcBef>
              <a:spcAft>
                <a:spcPts val="0"/>
              </a:spcAft>
              <a:buSzPts val="1800"/>
              <a:buFont typeface="Frank Ruhl Libre"/>
              <a:buChar char="●"/>
            </a:pPr>
            <a:r>
              <a:rPr lang="en" sz="1800">
                <a:latin typeface="Frank Ruhl Libre"/>
                <a:ea typeface="Frank Ruhl Libre"/>
                <a:cs typeface="Frank Ruhl Libre"/>
                <a:sym typeface="Frank Ruhl Libre"/>
              </a:rPr>
              <a:t>Assist with developing materials and be better prepared for donor outreach and events.</a:t>
            </a:r>
            <a:endParaRPr sz="1800">
              <a:latin typeface="Frank Ruhl Libre"/>
              <a:ea typeface="Frank Ruhl Libre"/>
              <a:cs typeface="Frank Ruhl Libre"/>
              <a:sym typeface="Frank Ruhl Libre"/>
            </a:endParaRPr>
          </a:p>
          <a:p>
            <a:pPr marL="0" lvl="0" indent="0" algn="l" rtl="0">
              <a:spcBef>
                <a:spcPts val="0"/>
              </a:spcBef>
              <a:spcAft>
                <a:spcPts val="0"/>
              </a:spcAft>
              <a:buNone/>
            </a:pPr>
            <a:endParaRPr b="1">
              <a:latin typeface="Frank Ruhl Libre"/>
              <a:ea typeface="Frank Ruhl Libre"/>
              <a:cs typeface="Frank Ruhl Libre"/>
              <a:sym typeface="Frank Ruhl Libre"/>
            </a:endParaRPr>
          </a:p>
        </p:txBody>
      </p:sp>
      <p:pic>
        <p:nvPicPr>
          <p:cNvPr id="1219" name="Google Shape;1219;p25">
            <a:hlinkClick r:id="rId3"/>
          </p:cNvPr>
          <p:cNvPicPr preferRelativeResize="0"/>
          <p:nvPr/>
        </p:nvPicPr>
        <p:blipFill>
          <a:blip r:embed="rId4">
            <a:alphaModFix/>
          </a:blip>
          <a:stretch>
            <a:fillRect/>
          </a:stretch>
        </p:blipFill>
        <p:spPr>
          <a:xfrm>
            <a:off x="6775500" y="933674"/>
            <a:ext cx="4306499" cy="5384474"/>
          </a:xfrm>
          <a:prstGeom prst="rect">
            <a:avLst/>
          </a:prstGeom>
          <a:noFill/>
          <a:ln w="19050" cap="flat" cmpd="sng">
            <a:solidFill>
              <a:schemeClr val="dk2"/>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4" name="Google Shape;1224;p26"/>
          <p:cNvSpPr txBox="1">
            <a:spLocks noGrp="1"/>
          </p:cNvSpPr>
          <p:nvPr>
            <p:ph type="title"/>
          </p:nvPr>
        </p:nvSpPr>
        <p:spPr>
          <a:xfrm>
            <a:off x="1707000" y="1257425"/>
            <a:ext cx="87780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Outline</a:t>
            </a:r>
            <a:endParaRPr/>
          </a:p>
        </p:txBody>
      </p:sp>
      <p:sp>
        <p:nvSpPr>
          <p:cNvPr id="1225" name="Google Shape;1225;p26"/>
          <p:cNvSpPr txBox="1">
            <a:spLocks noGrp="1"/>
          </p:cNvSpPr>
          <p:nvPr>
            <p:ph type="body" idx="1"/>
          </p:nvPr>
        </p:nvSpPr>
        <p:spPr>
          <a:xfrm>
            <a:off x="1707000" y="2194675"/>
            <a:ext cx="8988000" cy="3715800"/>
          </a:xfrm>
          <a:prstGeom prst="rect">
            <a:avLst/>
          </a:prstGeom>
        </p:spPr>
        <p:txBody>
          <a:bodyPr spcFirstLastPara="1" wrap="square" lIns="121900" tIns="121900" rIns="121900" bIns="121900" anchor="t" anchorCtr="0">
            <a:noAutofit/>
          </a:bodyPr>
          <a:lstStyle/>
          <a:p>
            <a:pPr marL="457200" lvl="0" indent="-342900" algn="l" rtl="0">
              <a:spcBef>
                <a:spcPts val="0"/>
              </a:spcBef>
              <a:spcAft>
                <a:spcPts val="0"/>
              </a:spcAft>
              <a:buSzPts val="1800"/>
              <a:buChar char="●"/>
            </a:pPr>
            <a:r>
              <a:rPr lang="en"/>
              <a:t>Oakland University in context</a:t>
            </a:r>
            <a:endParaRPr/>
          </a:p>
          <a:p>
            <a:pPr marL="457200" lvl="0" indent="-342900" algn="l" rtl="0">
              <a:spcBef>
                <a:spcPts val="0"/>
              </a:spcBef>
              <a:spcAft>
                <a:spcPts val="0"/>
              </a:spcAft>
              <a:buSzPts val="1800"/>
              <a:buChar char="●"/>
            </a:pPr>
            <a:r>
              <a:rPr lang="en"/>
              <a:t>Background about OU’s Affordable Course Materials Initiative (ACMI)</a:t>
            </a:r>
            <a:endParaRPr/>
          </a:p>
          <a:p>
            <a:pPr marL="914400" lvl="1" indent="-342900" algn="l" rtl="0">
              <a:spcBef>
                <a:spcPts val="0"/>
              </a:spcBef>
              <a:spcAft>
                <a:spcPts val="0"/>
              </a:spcAft>
              <a:buSzPts val="1800"/>
              <a:buChar char="○"/>
            </a:pPr>
            <a:r>
              <a:rPr lang="en"/>
              <a:t>ACMI timeline</a:t>
            </a:r>
            <a:endParaRPr/>
          </a:p>
          <a:p>
            <a:pPr marL="914400" lvl="1" indent="-342900" algn="l" rtl="0">
              <a:spcBef>
                <a:spcPts val="0"/>
              </a:spcBef>
              <a:spcAft>
                <a:spcPts val="0"/>
              </a:spcAft>
              <a:buSzPts val="1800"/>
              <a:buChar char="○"/>
            </a:pPr>
            <a:r>
              <a:rPr lang="en"/>
              <a:t>AMCI student engagement</a:t>
            </a:r>
            <a:endParaRPr/>
          </a:p>
          <a:p>
            <a:pPr marL="457200" lvl="0" indent="-342900" algn="l" rtl="0">
              <a:spcBef>
                <a:spcPts val="0"/>
              </a:spcBef>
              <a:spcAft>
                <a:spcPts val="0"/>
              </a:spcAft>
              <a:buSzPts val="1800"/>
              <a:buChar char="●"/>
            </a:pPr>
            <a:r>
              <a:rPr lang="en"/>
              <a:t>Donors Engagement</a:t>
            </a:r>
            <a:endParaRPr/>
          </a:p>
          <a:p>
            <a:pPr marL="914400" lvl="1" indent="-342900" algn="l" rtl="0">
              <a:spcBef>
                <a:spcPts val="0"/>
              </a:spcBef>
              <a:spcAft>
                <a:spcPts val="0"/>
              </a:spcAft>
              <a:buSzPts val="1800"/>
              <a:buChar char="○"/>
            </a:pPr>
            <a:r>
              <a:rPr lang="en"/>
              <a:t>Print</a:t>
            </a:r>
            <a:endParaRPr/>
          </a:p>
          <a:p>
            <a:pPr marL="914400" lvl="1" indent="-342900" algn="l" rtl="0">
              <a:spcBef>
                <a:spcPts val="0"/>
              </a:spcBef>
              <a:spcAft>
                <a:spcPts val="0"/>
              </a:spcAft>
              <a:buSzPts val="1800"/>
              <a:buChar char="○"/>
            </a:pPr>
            <a:r>
              <a:rPr lang="en"/>
              <a:t>Presentations</a:t>
            </a:r>
            <a:endParaRPr/>
          </a:p>
          <a:p>
            <a:pPr marL="457200" lvl="0" indent="-342900" algn="l" rtl="0">
              <a:spcBef>
                <a:spcPts val="0"/>
              </a:spcBef>
              <a:spcAft>
                <a:spcPts val="0"/>
              </a:spcAft>
              <a:buSzPts val="1800"/>
              <a:buChar char="●"/>
            </a:pPr>
            <a:r>
              <a:rPr lang="en"/>
              <a:t>Donor Outreach Story</a:t>
            </a:r>
            <a:endParaRPr/>
          </a:p>
          <a:p>
            <a:pPr marL="457200" lvl="0" indent="-342900" algn="l" rtl="0">
              <a:spcBef>
                <a:spcPts val="0"/>
              </a:spcBef>
              <a:spcAft>
                <a:spcPts val="0"/>
              </a:spcAft>
              <a:buSzPts val="1800"/>
              <a:buChar char="●"/>
            </a:pPr>
            <a:r>
              <a:rPr lang="en"/>
              <a:t>Lessons</a:t>
            </a:r>
            <a:endParaRPr/>
          </a:p>
          <a:p>
            <a:pPr marL="457200" lvl="0" indent="-342900" algn="l" rtl="0">
              <a:spcBef>
                <a:spcPts val="0"/>
              </a:spcBef>
              <a:spcAft>
                <a:spcPts val="0"/>
              </a:spcAft>
              <a:buSzPts val="1800"/>
              <a:buChar char="●"/>
            </a:pPr>
            <a:r>
              <a:rPr lang="en"/>
              <a:t>Resources</a:t>
            </a:r>
            <a:endParaRPr/>
          </a:p>
          <a:p>
            <a:pPr marL="457200" lvl="0" indent="-342900" algn="l" rtl="0">
              <a:spcBef>
                <a:spcPts val="0"/>
              </a:spcBef>
              <a:spcAft>
                <a:spcPts val="0"/>
              </a:spcAft>
              <a:buSzPts val="1800"/>
              <a:buChar char="●"/>
            </a:pPr>
            <a:r>
              <a:rPr lang="en"/>
              <a:t>Discussion - Questions </a:t>
            </a:r>
            <a:endParaRPr/>
          </a:p>
          <a:p>
            <a:pPr marL="0" lvl="0" indent="0" algn="l" rtl="0">
              <a:spcBef>
                <a:spcPts val="2100"/>
              </a:spcBef>
              <a:spcAft>
                <a:spcPts val="0"/>
              </a:spcAft>
              <a:buNone/>
            </a:pPr>
            <a:endParaRPr/>
          </a:p>
          <a:p>
            <a:pPr marL="0" lvl="0" indent="0" algn="l" rtl="0">
              <a:spcBef>
                <a:spcPts val="2100"/>
              </a:spcBef>
              <a:spcAft>
                <a:spcPts val="21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9"/>
        <p:cNvGrpSpPr/>
        <p:nvPr/>
      </p:nvGrpSpPr>
      <p:grpSpPr>
        <a:xfrm>
          <a:off x="0" y="0"/>
          <a:ext cx="0" cy="0"/>
          <a:chOff x="0" y="0"/>
          <a:chExt cx="0" cy="0"/>
        </a:xfrm>
      </p:grpSpPr>
      <p:sp>
        <p:nvSpPr>
          <p:cNvPr id="1230" name="Google Shape;1230;p27"/>
          <p:cNvSpPr txBox="1">
            <a:spLocks noGrp="1"/>
          </p:cNvSpPr>
          <p:nvPr>
            <p:ph type="title"/>
          </p:nvPr>
        </p:nvSpPr>
        <p:spPr>
          <a:xfrm>
            <a:off x="2618400" y="1467575"/>
            <a:ext cx="7217400" cy="3970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How many of you have experience talking directly to donors about OER? </a:t>
            </a:r>
            <a:endParaRPr/>
          </a:p>
        </p:txBody>
      </p:sp>
      <p:sp>
        <p:nvSpPr>
          <p:cNvPr id="1231" name="Google Shape;1231;p27"/>
          <p:cNvSpPr txBox="1"/>
          <p:nvPr/>
        </p:nvSpPr>
        <p:spPr>
          <a:xfrm>
            <a:off x="3379200" y="5301525"/>
            <a:ext cx="5433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Frank Ruhl Libre"/>
                <a:ea typeface="Frank Ruhl Libre"/>
                <a:cs typeface="Frank Ruhl Libre"/>
                <a:sym typeface="Frank Ruhl Libre"/>
              </a:rPr>
              <a:t>Put in chat - A LOT - SOME - NOT MUCH - NONE</a:t>
            </a:r>
            <a:endParaRPr sz="1800">
              <a:latin typeface="Frank Ruhl Libre"/>
              <a:ea typeface="Frank Ruhl Libre"/>
              <a:cs typeface="Frank Ruhl Libre"/>
              <a:sym typeface="Frank Ruhl Libr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5"/>
        <p:cNvGrpSpPr/>
        <p:nvPr/>
      </p:nvGrpSpPr>
      <p:grpSpPr>
        <a:xfrm>
          <a:off x="0" y="0"/>
          <a:ext cx="0" cy="0"/>
          <a:chOff x="0" y="0"/>
          <a:chExt cx="0" cy="0"/>
        </a:xfrm>
      </p:grpSpPr>
      <p:sp>
        <p:nvSpPr>
          <p:cNvPr id="1236" name="Google Shape;1236;p28"/>
          <p:cNvSpPr txBox="1">
            <a:spLocks noGrp="1"/>
          </p:cNvSpPr>
          <p:nvPr>
            <p:ph type="title"/>
          </p:nvPr>
        </p:nvSpPr>
        <p:spPr>
          <a:xfrm>
            <a:off x="1507125" y="1205350"/>
            <a:ext cx="9163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Background on OU </a:t>
            </a:r>
            <a:endParaRPr/>
          </a:p>
        </p:txBody>
      </p:sp>
      <p:sp>
        <p:nvSpPr>
          <p:cNvPr id="1237" name="Google Shape;1237;p28"/>
          <p:cNvSpPr txBox="1">
            <a:spLocks noGrp="1"/>
          </p:cNvSpPr>
          <p:nvPr>
            <p:ph type="body" idx="1"/>
          </p:nvPr>
        </p:nvSpPr>
        <p:spPr>
          <a:xfrm>
            <a:off x="1514400" y="2105400"/>
            <a:ext cx="9163200" cy="37557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sz="2000"/>
              <a:t>Oakland University - Rochester Hills/Auburn Hills, MI (Detroit metro-area)</a:t>
            </a:r>
            <a:endParaRPr sz="2000"/>
          </a:p>
          <a:p>
            <a:pPr marL="457200" lvl="0" indent="-355600" algn="l" rtl="0">
              <a:spcBef>
                <a:spcPts val="2100"/>
              </a:spcBef>
              <a:spcAft>
                <a:spcPts val="0"/>
              </a:spcAft>
              <a:buSzPts val="2000"/>
              <a:buChar char="●"/>
            </a:pPr>
            <a:r>
              <a:rPr lang="en" sz="2000"/>
              <a:t>20,000+ students - R2 classification </a:t>
            </a:r>
            <a:endParaRPr sz="2000"/>
          </a:p>
          <a:p>
            <a:pPr marL="457200" lvl="0" indent="-355600" algn="l" rtl="0">
              <a:spcBef>
                <a:spcPts val="0"/>
              </a:spcBef>
              <a:spcAft>
                <a:spcPts val="0"/>
              </a:spcAft>
              <a:buSzPts val="2000"/>
              <a:buChar char="●"/>
            </a:pPr>
            <a:r>
              <a:rPr lang="en" sz="2000"/>
              <a:t>70% from Oakland or Macomb county</a:t>
            </a:r>
            <a:endParaRPr sz="2000"/>
          </a:p>
          <a:p>
            <a:pPr marL="457200" lvl="0" indent="-355600" algn="l" rtl="0">
              <a:spcBef>
                <a:spcPts val="0"/>
              </a:spcBef>
              <a:spcAft>
                <a:spcPts val="0"/>
              </a:spcAft>
              <a:buSzPts val="2000"/>
              <a:buChar char="●"/>
            </a:pPr>
            <a:r>
              <a:rPr lang="en" sz="2000"/>
              <a:t>12% residential on campus</a:t>
            </a:r>
            <a:endParaRPr sz="2000"/>
          </a:p>
          <a:p>
            <a:pPr marL="457200" lvl="0" indent="-355600" algn="l" rtl="0">
              <a:spcBef>
                <a:spcPts val="0"/>
              </a:spcBef>
              <a:spcAft>
                <a:spcPts val="0"/>
              </a:spcAft>
              <a:buSzPts val="2000"/>
              <a:buChar char="●"/>
            </a:pPr>
            <a:r>
              <a:rPr lang="en" sz="2000"/>
              <a:t>75 % full-time undergraduate students received scholarships and grants</a:t>
            </a:r>
            <a:endParaRPr sz="2000"/>
          </a:p>
          <a:p>
            <a:pPr marL="914400" lvl="1" indent="-355600" algn="l" rtl="0">
              <a:spcBef>
                <a:spcPts val="0"/>
              </a:spcBef>
              <a:spcAft>
                <a:spcPts val="0"/>
              </a:spcAft>
              <a:buSzPts val="2000"/>
              <a:buChar char="○"/>
            </a:pPr>
            <a:r>
              <a:rPr lang="en" sz="2000"/>
              <a:t>86% for FTIACs </a:t>
            </a:r>
            <a:endParaRPr sz="2000"/>
          </a:p>
          <a:p>
            <a:pPr marL="457200" lvl="0" indent="-355600" algn="l" rtl="0">
              <a:spcBef>
                <a:spcPts val="0"/>
              </a:spcBef>
              <a:spcAft>
                <a:spcPts val="0"/>
              </a:spcAft>
              <a:buSzPts val="2000"/>
              <a:buChar char="●"/>
            </a:pPr>
            <a:r>
              <a:rPr lang="en" sz="2000"/>
              <a:t>43 % full-time undergraduate students received need-based financial aid</a:t>
            </a:r>
            <a:endParaRPr sz="2000"/>
          </a:p>
          <a:p>
            <a:pPr marL="457200" lvl="0" indent="-355600" algn="l" rtl="0">
              <a:spcBef>
                <a:spcPts val="0"/>
              </a:spcBef>
              <a:spcAft>
                <a:spcPts val="0"/>
              </a:spcAft>
              <a:buSzPts val="2000"/>
              <a:buChar char="●"/>
            </a:pPr>
            <a:r>
              <a:rPr lang="en" sz="2000"/>
              <a:t>Approximately 50% of OU graduates are transfer students </a:t>
            </a:r>
            <a:endParaRPr sz="2000"/>
          </a:p>
          <a:p>
            <a:pPr marL="457200" lvl="0" indent="-355600" algn="l" rtl="0">
              <a:spcBef>
                <a:spcPts val="0"/>
              </a:spcBef>
              <a:spcAft>
                <a:spcPts val="0"/>
              </a:spcAft>
              <a:buSzPts val="2000"/>
              <a:buChar char="●"/>
            </a:pPr>
            <a:r>
              <a:rPr lang="en" sz="2000"/>
              <a:t>Average debt of undergraduates $26,724.00</a:t>
            </a:r>
            <a:endParaRPr sz="2000"/>
          </a:p>
          <a:p>
            <a:pPr marL="0" lvl="0" indent="0" algn="l" rtl="0">
              <a:spcBef>
                <a:spcPts val="2100"/>
              </a:spcBef>
              <a:spcAft>
                <a:spcPts val="0"/>
              </a:spcAft>
              <a:buNone/>
            </a:pPr>
            <a:endParaRPr sz="2000"/>
          </a:p>
          <a:p>
            <a:pPr marL="0" lvl="0" indent="0" algn="l" rtl="0">
              <a:spcBef>
                <a:spcPts val="2100"/>
              </a:spcBef>
              <a:spcAft>
                <a:spcPts val="2100"/>
              </a:spcAft>
              <a:buNone/>
            </a:pPr>
            <a:endParaRPr sz="1100">
              <a:solidFill>
                <a:srgbClr val="222222"/>
              </a:solidFill>
              <a:highlight>
                <a:srgbClr val="FFFFFF"/>
              </a:highlight>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1"/>
        <p:cNvGrpSpPr/>
        <p:nvPr/>
      </p:nvGrpSpPr>
      <p:grpSpPr>
        <a:xfrm>
          <a:off x="0" y="0"/>
          <a:ext cx="0" cy="0"/>
          <a:chOff x="0" y="0"/>
          <a:chExt cx="0" cy="0"/>
        </a:xfrm>
      </p:grpSpPr>
      <p:sp>
        <p:nvSpPr>
          <p:cNvPr id="1242" name="Google Shape;1242;p29"/>
          <p:cNvSpPr txBox="1">
            <a:spLocks noGrp="1"/>
          </p:cNvSpPr>
          <p:nvPr>
            <p:ph type="title"/>
          </p:nvPr>
        </p:nvSpPr>
        <p:spPr>
          <a:xfrm>
            <a:off x="1514400" y="1054275"/>
            <a:ext cx="9163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OU Affordability program</a:t>
            </a:r>
            <a:endParaRPr/>
          </a:p>
        </p:txBody>
      </p:sp>
      <p:sp>
        <p:nvSpPr>
          <p:cNvPr id="1243" name="Google Shape;1243;p29"/>
          <p:cNvSpPr txBox="1">
            <a:spLocks noGrp="1"/>
          </p:cNvSpPr>
          <p:nvPr>
            <p:ph type="body" idx="1"/>
          </p:nvPr>
        </p:nvSpPr>
        <p:spPr>
          <a:xfrm>
            <a:off x="1514400" y="1817775"/>
            <a:ext cx="9709200" cy="4239600"/>
          </a:xfrm>
          <a:prstGeom prst="rect">
            <a:avLst/>
          </a:prstGeom>
        </p:spPr>
        <p:txBody>
          <a:bodyPr spcFirstLastPara="1" wrap="square" lIns="121900" tIns="121900" rIns="121900" bIns="121900" anchor="t" anchorCtr="0">
            <a:noAutofit/>
          </a:bodyPr>
          <a:lstStyle/>
          <a:p>
            <a:pPr marL="457200" lvl="0" indent="-342900" algn="l" rtl="0">
              <a:spcBef>
                <a:spcPts val="0"/>
              </a:spcBef>
              <a:spcAft>
                <a:spcPts val="0"/>
              </a:spcAft>
              <a:buSzPts val="1800"/>
              <a:buChar char="●"/>
            </a:pPr>
            <a:r>
              <a:rPr lang="en"/>
              <a:t>Fall 2017 - College of Arts &amp; Science OER Task Force formed, report to the Dean </a:t>
            </a:r>
            <a:endParaRPr/>
          </a:p>
          <a:p>
            <a:pPr marL="457200" lvl="0" indent="-342900" algn="l" rtl="0">
              <a:spcBef>
                <a:spcPts val="0"/>
              </a:spcBef>
              <a:spcAft>
                <a:spcPts val="0"/>
              </a:spcAft>
              <a:buSzPts val="1800"/>
              <a:buChar char="●"/>
            </a:pPr>
            <a:r>
              <a:rPr lang="en"/>
              <a:t>2018 - OU College Assembly, OU Faculty Senate &amp; Student Congress passed resolution in support of OER or an affordable initiative </a:t>
            </a:r>
            <a:endParaRPr/>
          </a:p>
          <a:p>
            <a:pPr marL="457200" lvl="0" indent="-342900" algn="l" rtl="0">
              <a:spcBef>
                <a:spcPts val="0"/>
              </a:spcBef>
              <a:spcAft>
                <a:spcPts val="0"/>
              </a:spcAft>
              <a:buSzPts val="1800"/>
              <a:buChar char="●"/>
            </a:pPr>
            <a:r>
              <a:rPr lang="en"/>
              <a:t>February 2019 - Launched Affordable Course Materials Initiatives (ACMI) with presentation to Senate after Provost endorsed and funded campus plan.</a:t>
            </a:r>
            <a:endParaRPr/>
          </a:p>
          <a:p>
            <a:pPr marL="457200" lvl="0" indent="-342900" algn="l" rtl="0">
              <a:spcBef>
                <a:spcPts val="0"/>
              </a:spcBef>
              <a:spcAft>
                <a:spcPts val="0"/>
              </a:spcAft>
              <a:buSzPts val="1800"/>
              <a:buChar char="●"/>
            </a:pPr>
            <a:r>
              <a:rPr lang="en"/>
              <a:t>Winter 2020  - ACMI Stipend pilot program launched </a:t>
            </a:r>
            <a:endParaRPr/>
          </a:p>
          <a:p>
            <a:pPr marL="457200" lvl="0" indent="-342900" algn="l" rtl="0">
              <a:spcBef>
                <a:spcPts val="0"/>
              </a:spcBef>
              <a:spcAft>
                <a:spcPts val="0"/>
              </a:spcAft>
              <a:buSzPts val="1800"/>
              <a:buChar char="●"/>
            </a:pPr>
            <a:r>
              <a:rPr lang="en"/>
              <a:t>Winter 2021 - 2nd round ACMI stipends with library Day of Giving pledges</a:t>
            </a:r>
            <a:endParaRPr/>
          </a:p>
          <a:p>
            <a:pPr marL="457200" lvl="0" indent="-342900" algn="l" rtl="0">
              <a:spcBef>
                <a:spcPts val="0"/>
              </a:spcBef>
              <a:spcAft>
                <a:spcPts val="0"/>
              </a:spcAft>
              <a:buSzPts val="1800"/>
              <a:buChar char="●"/>
            </a:pPr>
            <a:r>
              <a:rPr lang="en"/>
              <a:t>Summer 2021- Zero and low-cost course markings added to Banner</a:t>
            </a:r>
            <a:endParaRPr/>
          </a:p>
          <a:p>
            <a:pPr marL="457200" lvl="0" indent="-342900" algn="l" rtl="0">
              <a:spcBef>
                <a:spcPts val="0"/>
              </a:spcBef>
              <a:spcAft>
                <a:spcPts val="0"/>
              </a:spcAft>
              <a:buSzPts val="1800"/>
              <a:buChar char="●"/>
            </a:pPr>
            <a:r>
              <a:rPr lang="en"/>
              <a:t>Fall 2021 - OUSC passes new resolution in support of ACMI - conducts petition campaign</a:t>
            </a:r>
            <a:endParaRPr/>
          </a:p>
          <a:p>
            <a:pPr marL="457200" lvl="0" indent="-342900" algn="l" rtl="0">
              <a:spcBef>
                <a:spcPts val="0"/>
              </a:spcBef>
              <a:spcAft>
                <a:spcPts val="0"/>
              </a:spcAft>
              <a:buSzPts val="1800"/>
              <a:buChar char="●"/>
            </a:pPr>
            <a:r>
              <a:rPr lang="en"/>
              <a:t>Winter 2022 - Provost announces creation of the Affordable Education Materials Gift Fund and endorsed support for ACMI</a:t>
            </a:r>
            <a:endParaRPr/>
          </a:p>
          <a:p>
            <a:pPr marL="457200" lvl="0" indent="-342900" algn="l" rtl="0">
              <a:spcBef>
                <a:spcPts val="0"/>
              </a:spcBef>
              <a:spcAft>
                <a:spcPts val="0"/>
              </a:spcAft>
              <a:buSzPts val="1800"/>
              <a:buChar char="●"/>
            </a:pPr>
            <a:r>
              <a:rPr lang="en"/>
              <a:t>Winter 2022 - Round 3 ACMI stipends awarded</a:t>
            </a:r>
            <a:endParaRPr sz="2000"/>
          </a:p>
          <a:p>
            <a:pPr marL="0" lvl="0" indent="0" algn="l" rtl="0">
              <a:spcBef>
                <a:spcPts val="2100"/>
              </a:spcBef>
              <a:spcAft>
                <a:spcPts val="0"/>
              </a:spcAft>
              <a:buNone/>
            </a:pPr>
            <a:endParaRPr sz="2000"/>
          </a:p>
          <a:p>
            <a:pPr marL="0" lvl="0" indent="0" algn="l" rtl="0">
              <a:spcBef>
                <a:spcPts val="2100"/>
              </a:spcBef>
              <a:spcAft>
                <a:spcPts val="2100"/>
              </a:spcAft>
              <a:buNone/>
            </a:pPr>
            <a:endParaRPr sz="1100">
              <a:solidFill>
                <a:srgbClr val="222222"/>
              </a:solidFill>
              <a:highlight>
                <a:srgbClr val="FFFFFF"/>
              </a:highlight>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30"/>
          <p:cNvSpPr txBox="1">
            <a:spLocks noGrp="1"/>
          </p:cNvSpPr>
          <p:nvPr>
            <p:ph type="title"/>
          </p:nvPr>
        </p:nvSpPr>
        <p:spPr>
          <a:xfrm>
            <a:off x="1514400" y="1054275"/>
            <a:ext cx="91632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OU Affordability program</a:t>
            </a:r>
            <a:endParaRPr/>
          </a:p>
        </p:txBody>
      </p:sp>
      <p:sp>
        <p:nvSpPr>
          <p:cNvPr id="1249" name="Google Shape;1249;p30"/>
          <p:cNvSpPr txBox="1">
            <a:spLocks noGrp="1"/>
          </p:cNvSpPr>
          <p:nvPr>
            <p:ph type="body" idx="1"/>
          </p:nvPr>
        </p:nvSpPr>
        <p:spPr>
          <a:xfrm>
            <a:off x="1514400" y="1817775"/>
            <a:ext cx="9709200" cy="4239600"/>
          </a:xfrm>
          <a:prstGeom prst="rect">
            <a:avLst/>
          </a:prstGeom>
          <a:ln w="9525" cap="flat" cmpd="sng">
            <a:solidFill>
              <a:srgbClr val="FFFF00"/>
            </a:solidFill>
            <a:prstDash val="solid"/>
            <a:round/>
            <a:headEnd type="none" w="sm" len="sm"/>
            <a:tailEnd type="none" w="sm" len="sm"/>
          </a:ln>
        </p:spPr>
        <p:txBody>
          <a:bodyPr spcFirstLastPara="1" wrap="square" lIns="121900" tIns="121900" rIns="121900" bIns="121900" anchor="t" anchorCtr="0">
            <a:noAutofit/>
          </a:bodyPr>
          <a:lstStyle/>
          <a:p>
            <a:pPr marL="457200" lvl="0" indent="-342900" algn="l" rtl="0">
              <a:spcBef>
                <a:spcPts val="0"/>
              </a:spcBef>
              <a:spcAft>
                <a:spcPts val="0"/>
              </a:spcAft>
              <a:buSzPts val="1800"/>
              <a:buChar char="●"/>
            </a:pPr>
            <a:r>
              <a:rPr lang="en"/>
              <a:t>2018 - OU College Assembly, OU Faculty Senate &amp; </a:t>
            </a:r>
            <a:r>
              <a:rPr lang="en">
                <a:highlight>
                  <a:srgbClr val="FFFF00"/>
                </a:highlight>
              </a:rPr>
              <a:t>Student Congress passed resolution</a:t>
            </a:r>
            <a:r>
              <a:rPr lang="en"/>
              <a:t> in support of OER or an affordable initiative </a:t>
            </a:r>
            <a:endParaRPr/>
          </a:p>
          <a:p>
            <a:pPr marL="457200" lvl="0" indent="-342900" algn="l" rtl="0">
              <a:spcBef>
                <a:spcPts val="0"/>
              </a:spcBef>
              <a:spcAft>
                <a:spcPts val="0"/>
              </a:spcAft>
              <a:buSzPts val="1800"/>
              <a:buChar char="●"/>
            </a:pPr>
            <a:r>
              <a:rPr lang="en"/>
              <a:t>February 2019 - Launched Affordable Course Materials Initiatives (ACMI) with presentation to Senate after </a:t>
            </a:r>
            <a:r>
              <a:rPr lang="en">
                <a:highlight>
                  <a:srgbClr val="FFFF00"/>
                </a:highlight>
              </a:rPr>
              <a:t>Provost endorses and funds campus plan. </a:t>
            </a:r>
            <a:r>
              <a:rPr lang="en" b="1"/>
              <a:t>$5,000</a:t>
            </a:r>
            <a:br>
              <a:rPr lang="en">
                <a:highlight>
                  <a:srgbClr val="FFFF00"/>
                </a:highlight>
              </a:rPr>
            </a:br>
            <a:r>
              <a:rPr lang="en"/>
              <a:t>Winter 2020  - ACMI Stipend pilot program launched </a:t>
            </a:r>
            <a:br>
              <a:rPr lang="en"/>
            </a:br>
            <a:r>
              <a:rPr lang="en">
                <a:highlight>
                  <a:srgbClr val="FFFF00"/>
                </a:highlight>
              </a:rPr>
              <a:t>NO ACTIVITY     COVID  😟</a:t>
            </a:r>
            <a:endParaRPr/>
          </a:p>
          <a:p>
            <a:pPr marL="457200" lvl="0" indent="-342900" algn="l" rtl="0">
              <a:spcBef>
                <a:spcPts val="0"/>
              </a:spcBef>
              <a:spcAft>
                <a:spcPts val="0"/>
              </a:spcAft>
              <a:buSzPts val="1800"/>
              <a:buChar char="●"/>
            </a:pPr>
            <a:r>
              <a:rPr lang="en"/>
              <a:t>Winter 2021 - 2nd round ACMI stipends with </a:t>
            </a:r>
            <a:r>
              <a:rPr lang="en" b="1"/>
              <a:t>library Day of Giving $5,000</a:t>
            </a:r>
            <a:endParaRPr b="1"/>
          </a:p>
          <a:p>
            <a:pPr marL="457200" lvl="0" indent="-342900" algn="l" rtl="0">
              <a:spcBef>
                <a:spcPts val="0"/>
              </a:spcBef>
              <a:spcAft>
                <a:spcPts val="0"/>
              </a:spcAft>
              <a:buSzPts val="1800"/>
              <a:buChar char="●"/>
            </a:pPr>
            <a:r>
              <a:rPr lang="en"/>
              <a:t>Summer 2021- Zero and low-cost course markings added to Banner</a:t>
            </a:r>
            <a:endParaRPr/>
          </a:p>
          <a:p>
            <a:pPr marL="457200" lvl="0" indent="-342900" algn="l" rtl="0">
              <a:spcBef>
                <a:spcPts val="0"/>
              </a:spcBef>
              <a:spcAft>
                <a:spcPts val="0"/>
              </a:spcAft>
              <a:buSzPts val="1800"/>
              <a:buChar char="●"/>
            </a:pPr>
            <a:r>
              <a:rPr lang="en"/>
              <a:t>Fall 2021 - </a:t>
            </a:r>
            <a:r>
              <a:rPr lang="en">
                <a:highlight>
                  <a:srgbClr val="FFFF00"/>
                </a:highlight>
              </a:rPr>
              <a:t>OUSC passes new resolution</a:t>
            </a:r>
            <a:r>
              <a:rPr lang="en"/>
              <a:t> in support of ACMI - conducts petition campaign </a:t>
            </a:r>
            <a:r>
              <a:rPr lang="en" b="1"/>
              <a:t>Pledges $5,000  </a:t>
            </a:r>
            <a:endParaRPr b="1"/>
          </a:p>
          <a:p>
            <a:pPr marL="457200" lvl="0" indent="-342900" algn="l" rtl="0">
              <a:spcBef>
                <a:spcPts val="0"/>
              </a:spcBef>
              <a:spcAft>
                <a:spcPts val="0"/>
              </a:spcAft>
              <a:buSzPts val="1800"/>
              <a:buChar char="●"/>
            </a:pPr>
            <a:r>
              <a:rPr lang="en"/>
              <a:t>Winter 2022 -</a:t>
            </a:r>
            <a:r>
              <a:rPr lang="en">
                <a:highlight>
                  <a:srgbClr val="FFFF00"/>
                </a:highlight>
              </a:rPr>
              <a:t> Provost announces </a:t>
            </a:r>
            <a:r>
              <a:rPr lang="en"/>
              <a:t>creation of the Affordable Education Materials Gift Fund and endorsed support for ACMI  - </a:t>
            </a:r>
            <a:r>
              <a:rPr lang="en" b="1"/>
              <a:t>Library Day of Giving $5,000</a:t>
            </a:r>
            <a:endParaRPr b="1"/>
          </a:p>
          <a:p>
            <a:pPr marL="457200" lvl="0" indent="-342900" algn="l" rtl="0">
              <a:spcBef>
                <a:spcPts val="0"/>
              </a:spcBef>
              <a:spcAft>
                <a:spcPts val="0"/>
              </a:spcAft>
              <a:buSzPts val="1800"/>
              <a:buChar char="●"/>
            </a:pPr>
            <a:r>
              <a:rPr lang="en"/>
              <a:t>Winter 2022 - </a:t>
            </a:r>
            <a:r>
              <a:rPr lang="en" b="1"/>
              <a:t>Fundraising event scheduled for summer by administration</a:t>
            </a:r>
            <a:endParaRPr sz="2000" b="1"/>
          </a:p>
          <a:p>
            <a:pPr marL="0" lvl="0" indent="0" algn="l" rtl="0">
              <a:spcBef>
                <a:spcPts val="2100"/>
              </a:spcBef>
              <a:spcAft>
                <a:spcPts val="0"/>
              </a:spcAft>
              <a:buNone/>
            </a:pPr>
            <a:endParaRPr sz="2000"/>
          </a:p>
          <a:p>
            <a:pPr marL="0" lvl="0" indent="0" algn="l" rtl="0">
              <a:spcBef>
                <a:spcPts val="2100"/>
              </a:spcBef>
              <a:spcAft>
                <a:spcPts val="2100"/>
              </a:spcAft>
              <a:buNone/>
            </a:pPr>
            <a:endParaRPr sz="1100">
              <a:solidFill>
                <a:srgbClr val="222222"/>
              </a:solidFill>
              <a:highlight>
                <a:srgbClr val="FFFFFF"/>
              </a:highlight>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3"/>
        <p:cNvGrpSpPr/>
        <p:nvPr/>
      </p:nvGrpSpPr>
      <p:grpSpPr>
        <a:xfrm>
          <a:off x="0" y="0"/>
          <a:ext cx="0" cy="0"/>
          <a:chOff x="0" y="0"/>
          <a:chExt cx="0" cy="0"/>
        </a:xfrm>
      </p:grpSpPr>
      <p:pic>
        <p:nvPicPr>
          <p:cNvPr id="1254" name="Google Shape;1254;p31"/>
          <p:cNvPicPr preferRelativeResize="0"/>
          <p:nvPr/>
        </p:nvPicPr>
        <p:blipFill>
          <a:blip r:embed="rId3">
            <a:alphaModFix/>
          </a:blip>
          <a:stretch>
            <a:fillRect/>
          </a:stretch>
        </p:blipFill>
        <p:spPr>
          <a:xfrm>
            <a:off x="1450125" y="842875"/>
            <a:ext cx="8685825" cy="5428625"/>
          </a:xfrm>
          <a:prstGeom prst="rect">
            <a:avLst/>
          </a:prstGeom>
          <a:noFill/>
          <a:ln>
            <a:noFill/>
          </a:ln>
        </p:spPr>
      </p:pic>
    </p:spTree>
  </p:cSld>
  <p:clrMapOvr>
    <a:masterClrMapping/>
  </p:clrMapOvr>
</p:sld>
</file>

<file path=ppt/theme/theme1.xml><?xml version="1.0" encoding="utf-8"?>
<a:theme xmlns:a="http://schemas.openxmlformats.org/drawingml/2006/main" name="SlidesMania">
  <a:themeElements>
    <a:clrScheme name="Simple Light">
      <a:dk1>
        <a:srgbClr val="4E291C"/>
      </a:dk1>
      <a:lt1>
        <a:srgbClr val="DFE0D2"/>
      </a:lt1>
      <a:dk2>
        <a:srgbClr val="393A3B"/>
      </a:dk2>
      <a:lt2>
        <a:srgbClr val="EEEEEE"/>
      </a:lt2>
      <a:accent1>
        <a:srgbClr val="873F27"/>
      </a:accent1>
      <a:accent2>
        <a:srgbClr val="A57F5B"/>
      </a:accent2>
      <a:accent3>
        <a:srgbClr val="E1F1E7"/>
      </a:accent3>
      <a:accent4>
        <a:srgbClr val="D0B4B0"/>
      </a:accent4>
      <a:accent5>
        <a:srgbClr val="986456"/>
      </a:accent5>
      <a:accent6>
        <a:srgbClr val="FFFFFF"/>
      </a:accent6>
      <a:hlink>
        <a:srgbClr val="2E191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5195</Words>
  <Application>Microsoft Office PowerPoint</Application>
  <PresentationFormat>Widescreen</PresentationFormat>
  <Paragraphs>244</Paragraphs>
  <Slides>25</Slides>
  <Notes>25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Griffy</vt:lpstr>
      <vt:lpstr>Frank Ruhl Libre</vt:lpstr>
      <vt:lpstr>Abril Fatface</vt:lpstr>
      <vt:lpstr>Homemade Apple</vt:lpstr>
      <vt:lpstr>Calibri</vt:lpstr>
      <vt:lpstr>Roboto</vt:lpstr>
      <vt:lpstr>Lato</vt:lpstr>
      <vt:lpstr>Open Sans Medium</vt:lpstr>
      <vt:lpstr>Playfair Display</vt:lpstr>
      <vt:lpstr>Open Sans</vt:lpstr>
      <vt:lpstr>Arial</vt:lpstr>
      <vt:lpstr>Poppins</vt:lpstr>
      <vt:lpstr>Aldrich</vt:lpstr>
      <vt:lpstr>SlidesMania</vt:lpstr>
      <vt:lpstr>Doing the Donor Dance</vt:lpstr>
      <vt:lpstr>Hello! </vt:lpstr>
      <vt:lpstr>Goal</vt:lpstr>
      <vt:lpstr>Outline</vt:lpstr>
      <vt:lpstr>How many of you have experience talking directly to donors about OER? </vt:lpstr>
      <vt:lpstr>Background on OU </vt:lpstr>
      <vt:lpstr>OU Affordability program</vt:lpstr>
      <vt:lpstr>OU Affordability program</vt:lpstr>
      <vt:lpstr>PowerPoint Presentation</vt:lpstr>
      <vt:lpstr>PowerPoint Presentation</vt:lpstr>
      <vt:lpstr>Requests </vt:lpstr>
      <vt:lpstr>Day of Giving Brochure</vt:lpstr>
      <vt:lpstr>Donors Presentations</vt:lpstr>
      <vt:lpstr>PowerPoint Presentation</vt:lpstr>
      <vt:lpstr>Stories</vt:lpstr>
      <vt:lpstr>“Multiple students expressed their gratitude not only for saving them money, but because there were unforeseen issues with the speed of the postal service and other delivery sources throughout Fall 2020 it meant they weren’t waiting to get textbooks for my classes like they were for other classes. In the end I was able to provide more interesting and relevant sources while saving students money and stress.” </vt:lpstr>
      <vt:lpstr>PowerPoint Presentation</vt:lpstr>
      <vt:lpstr>Donor Engagement</vt:lpstr>
      <vt:lpstr>Story </vt:lpstr>
      <vt:lpstr>Takeaways </vt:lpstr>
      <vt:lpstr>PowerPoint Presentation</vt:lpstr>
      <vt:lpstr>For me school in general is really expensive, I don't get help from my family and I pay for school with my own money. This semester I almost decided to not get my textbooks/access codes due to not being able to afford it…For me these books are necessity if you don't get them you fail. </vt:lpstr>
      <vt:lpstr>Share. Brief stories (if time permits) Feel free to post reflections in chat</vt:lpstr>
      <vt:lpstr>Thank you!</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the Donor Dance</dc:title>
  <dc:creator>Julia Rodriguez</dc:creator>
  <cp:lastModifiedBy>Julia Rodriguez</cp:lastModifiedBy>
  <cp:revision>1</cp:revision>
  <dcterms:modified xsi:type="dcterms:W3CDTF">2022-09-29T11:59:21Z</dcterms:modified>
</cp:coreProperties>
</file>