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6858000" cx="9144000"/>
  <p:notesSz cx="6858000" cy="9144000"/>
  <p:embeddedFontLst>
    <p:embeddedFont>
      <p:font typeface="Roboto"/>
      <p:regular r:id="rId34"/>
      <p:bold r:id="rId35"/>
      <p:italic r:id="rId36"/>
      <p:boldItalic r:id="rId37"/>
    </p:embeddedFont>
    <p:embeddedFont>
      <p:font typeface="Nunito"/>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Nunito-italic.fntdata"/><Relationship Id="rId20" Type="http://schemas.openxmlformats.org/officeDocument/2006/relationships/slide" Target="slides/slide15.xml"/><Relationship Id="rId41" Type="http://schemas.openxmlformats.org/officeDocument/2006/relationships/font" Target="fonts/Nunito-bold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Roboto-bold.fntdata"/><Relationship Id="rId12" Type="http://schemas.openxmlformats.org/officeDocument/2006/relationships/slide" Target="slides/slide7.xml"/><Relationship Id="rId34" Type="http://schemas.openxmlformats.org/officeDocument/2006/relationships/font" Target="fonts/Roboto-regular.fntdata"/><Relationship Id="rId15" Type="http://schemas.openxmlformats.org/officeDocument/2006/relationships/slide" Target="slides/slide10.xml"/><Relationship Id="rId37" Type="http://schemas.openxmlformats.org/officeDocument/2006/relationships/font" Target="fonts/Roboto-boldItalic.fntdata"/><Relationship Id="rId14" Type="http://schemas.openxmlformats.org/officeDocument/2006/relationships/slide" Target="slides/slide9.xml"/><Relationship Id="rId36" Type="http://schemas.openxmlformats.org/officeDocument/2006/relationships/font" Target="fonts/Roboto-italic.fntdata"/><Relationship Id="rId17" Type="http://schemas.openxmlformats.org/officeDocument/2006/relationships/slide" Target="slides/slide12.xml"/><Relationship Id="rId39" Type="http://schemas.openxmlformats.org/officeDocument/2006/relationships/font" Target="fonts/Nunito-bold.fntdata"/><Relationship Id="rId16" Type="http://schemas.openxmlformats.org/officeDocument/2006/relationships/slide" Target="slides/slide11.xml"/><Relationship Id="rId38" Type="http://schemas.openxmlformats.org/officeDocument/2006/relationships/font" Target="fonts/Nunito-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rIns="91425" wrap="square"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3" y="0"/>
            <a:ext cx="2971800" cy="457200"/>
          </a:xfrm>
          <a:prstGeom prst="rect">
            <a:avLst/>
          </a:prstGeom>
          <a:noFill/>
          <a:ln>
            <a:noFill/>
          </a:ln>
        </p:spPr>
        <p:txBody>
          <a:bodyPr anchorCtr="0" anchor="t" bIns="91425" lIns="91425" rIns="91425" wrap="square"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indent="0" lvl="0" marL="0" marR="0" rtl="0" algn="l">
              <a:spcBef>
                <a:spcPts val="0"/>
              </a:spcBef>
              <a:buChar char="●"/>
              <a:defRPr b="0" i="0" sz="1200" u="none" cap="none" strike="noStrike">
                <a:solidFill>
                  <a:schemeClr val="dk1"/>
                </a:solidFill>
                <a:latin typeface="Calibri"/>
                <a:ea typeface="Calibri"/>
                <a:cs typeface="Calibri"/>
                <a:sym typeface="Calibri"/>
              </a:defRPr>
            </a:lvl1pPr>
            <a:lvl2pPr indent="0" lvl="1" marL="457200" marR="0" rtl="0" algn="l">
              <a:spcBef>
                <a:spcPts val="0"/>
              </a:spcBef>
              <a:buChar char="○"/>
              <a:defRPr b="0" i="0" sz="1200" u="none" cap="none" strike="noStrike">
                <a:solidFill>
                  <a:schemeClr val="dk1"/>
                </a:solidFill>
                <a:latin typeface="Calibri"/>
                <a:ea typeface="Calibri"/>
                <a:cs typeface="Calibri"/>
                <a:sym typeface="Calibri"/>
              </a:defRPr>
            </a:lvl2pPr>
            <a:lvl3pPr indent="0" lvl="2" marL="914400" marR="0" rtl="0" algn="l">
              <a:spcBef>
                <a:spcPts val="0"/>
              </a:spcBef>
              <a:buChar char="■"/>
              <a:defRPr b="0" i="0" sz="1200" u="none" cap="none" strike="noStrike">
                <a:solidFill>
                  <a:schemeClr val="dk1"/>
                </a:solidFill>
                <a:latin typeface="Calibri"/>
                <a:ea typeface="Calibri"/>
                <a:cs typeface="Calibri"/>
                <a:sym typeface="Calibri"/>
              </a:defRPr>
            </a:lvl3pPr>
            <a:lvl4pPr indent="0" lvl="3" marL="1371600" marR="0" rtl="0" algn="l">
              <a:spcBef>
                <a:spcPts val="0"/>
              </a:spcBef>
              <a:buChar char="●"/>
              <a:defRPr b="0" i="0" sz="1200" u="none" cap="none" strike="noStrike">
                <a:solidFill>
                  <a:schemeClr val="dk1"/>
                </a:solidFill>
                <a:latin typeface="Calibri"/>
                <a:ea typeface="Calibri"/>
                <a:cs typeface="Calibri"/>
                <a:sym typeface="Calibri"/>
              </a:defRPr>
            </a:lvl4pPr>
            <a:lvl5pPr indent="0" lvl="4" marL="1828800" marR="0" rtl="0" algn="l">
              <a:spcBef>
                <a:spcPts val="0"/>
              </a:spcBef>
              <a:buChar char="○"/>
              <a:defRPr b="0" i="0" sz="1200" u="none" cap="none" strike="noStrike">
                <a:solidFill>
                  <a:schemeClr val="dk1"/>
                </a:solidFill>
                <a:latin typeface="Calibri"/>
                <a:ea typeface="Calibri"/>
                <a:cs typeface="Calibri"/>
                <a:sym typeface="Calibri"/>
              </a:defRPr>
            </a:lvl5pPr>
            <a:lvl6pPr indent="0" lvl="5" marL="2286000" marR="0" rtl="0" algn="l">
              <a:spcBef>
                <a:spcPts val="0"/>
              </a:spcBef>
              <a:buChar char="■"/>
              <a:defRPr b="0" i="0" sz="1200" u="none" cap="none" strike="noStrike">
                <a:solidFill>
                  <a:schemeClr val="dk1"/>
                </a:solidFill>
                <a:latin typeface="Calibri"/>
                <a:ea typeface="Calibri"/>
                <a:cs typeface="Calibri"/>
                <a:sym typeface="Calibri"/>
              </a:defRPr>
            </a:lvl6pPr>
            <a:lvl7pPr indent="0" lvl="6" marL="2743200" marR="0" rtl="0" algn="l">
              <a:spcBef>
                <a:spcPts val="0"/>
              </a:spcBef>
              <a:buChar char="●"/>
              <a:defRPr b="0" i="0" sz="1200" u="none" cap="none" strike="noStrike">
                <a:solidFill>
                  <a:schemeClr val="dk1"/>
                </a:solidFill>
                <a:latin typeface="Calibri"/>
                <a:ea typeface="Calibri"/>
                <a:cs typeface="Calibri"/>
                <a:sym typeface="Calibri"/>
              </a:defRPr>
            </a:lvl7pPr>
            <a:lvl8pPr indent="0" lvl="7" marL="3200400" marR="0" rtl="0" algn="l">
              <a:spcBef>
                <a:spcPts val="0"/>
              </a:spcBef>
              <a:buChar char="○"/>
              <a:defRPr b="0" i="0" sz="1200" u="none" cap="none" strike="noStrike">
                <a:solidFill>
                  <a:schemeClr val="dk1"/>
                </a:solidFill>
                <a:latin typeface="Calibri"/>
                <a:ea typeface="Calibri"/>
                <a:cs typeface="Calibri"/>
                <a:sym typeface="Calibri"/>
              </a:defRPr>
            </a:lvl8pPr>
            <a:lvl9pPr indent="0" lvl="8" marL="3657600" marR="0" rtl="0" algn="l">
              <a:spcBef>
                <a:spcPts val="0"/>
              </a:spcBef>
              <a:buChar char="■"/>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800" cy="457200"/>
          </a:xfrm>
          <a:prstGeom prst="rect">
            <a:avLst/>
          </a:prstGeom>
          <a:noFill/>
          <a:ln>
            <a:noFill/>
          </a:ln>
        </p:spPr>
        <p:txBody>
          <a:bodyPr anchorCtr="0" anchor="b" bIns="91425" lIns="91425" rIns="91425" wrap="square"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wm.edu/cetl/initiatives/open-educational-resources/"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Shape 18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85" name="Shape 185"/>
          <p:cNvSpPr/>
          <p:nvPr>
            <p:ph idx="2" type="sldImg"/>
          </p:nvPr>
        </p:nvSpPr>
        <p:spPr>
          <a:xfrm>
            <a:off x="1073948" y="685800"/>
            <a:ext cx="47109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Shape 27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271" name="Shape 27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72" name="Shape 272"/>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Shape 27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79" name="Shape 27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Shape 28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6" name="Shape 286"/>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87" name="Shape 287"/>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4" name="Shape 294"/>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Rationale for California's bills http://www.20mm.org/infographics/embracing-the-future-free-college-textbooks/</a:t>
            </a:r>
          </a:p>
          <a:p>
            <a:pPr indent="0" lvl="0" marL="0" marR="0" rtl="0" algn="l">
              <a:spcBef>
                <a:spcPts val="0"/>
              </a:spcBef>
              <a:buSzPct val="25000"/>
              <a:buNone/>
            </a:pPr>
            <a:r>
              <a:rPr lang="en-US" u="sng">
                <a:solidFill>
                  <a:schemeClr val="hlink"/>
                </a:solidFill>
                <a:hlinkClick r:id="rId2"/>
              </a:rPr>
              <a:t>https://uwm.edu/cetl/initiatives/open-educational-resources/</a:t>
            </a:r>
          </a:p>
          <a:p>
            <a:pPr indent="0" lvl="0" marL="0" marR="0" rtl="0" algn="l">
              <a:spcBef>
                <a:spcPts val="0"/>
              </a:spcBef>
              <a:buSzPct val="25000"/>
              <a:buNone/>
            </a:pPr>
            <a:r>
              <a:t/>
            </a:r>
            <a:endParaRPr/>
          </a:p>
          <a:p>
            <a:pPr indent="0" lvl="0" marL="0" marR="0" rtl="0" algn="l">
              <a:spcBef>
                <a:spcPts val="0"/>
              </a:spcBef>
              <a:buSzPct val="25000"/>
              <a:buNone/>
            </a:pPr>
            <a:r>
              <a:t/>
            </a:r>
            <a:endParaRPr/>
          </a:p>
        </p:txBody>
      </p:sp>
      <p:sp>
        <p:nvSpPr>
          <p:cNvPr id="295" name="Shape 295"/>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Shape 30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2" name="Shape 302"/>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03" name="Shape 303"/>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Shape 30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9" name="Shape 309"/>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lvl="0" rtl="0">
              <a:lnSpc>
                <a:spcPct val="142857"/>
              </a:lnSpc>
              <a:spcBef>
                <a:spcPts val="0"/>
              </a:spcBef>
              <a:spcAft>
                <a:spcPts val="1500"/>
              </a:spcAft>
              <a:buClr>
                <a:schemeClr val="dk1"/>
              </a:buClr>
              <a:buSzPct val="91666"/>
              <a:buFont typeface="Arial"/>
              <a:buNone/>
            </a:pPr>
            <a:r>
              <a:t/>
            </a:r>
            <a:endParaRPr b="0" i="0" sz="1200" u="none" cap="none" strike="noStrike">
              <a:solidFill>
                <a:schemeClr val="dk1"/>
              </a:solidFill>
              <a:latin typeface="Calibri"/>
              <a:ea typeface="Calibri"/>
              <a:cs typeface="Calibri"/>
              <a:sym typeface="Calibri"/>
            </a:endParaRPr>
          </a:p>
        </p:txBody>
      </p:sp>
      <p:sp>
        <p:nvSpPr>
          <p:cNvPr id="310" name="Shape 310"/>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Shape 31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17" name="Shape 317"/>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Rationale for California's bills http://www.20mm.org/infographics/embracing-the-future-free-college-textbooks/</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18" name="Shape 318"/>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 name="Shape 324"/>
        <p:cNvGrpSpPr/>
        <p:nvPr/>
      </p:nvGrpSpPr>
      <p:grpSpPr>
        <a:xfrm>
          <a:off x="0" y="0"/>
          <a:ext cx="0" cy="0"/>
          <a:chOff x="0" y="0"/>
          <a:chExt cx="0" cy="0"/>
        </a:xfrm>
      </p:grpSpPr>
      <p:sp>
        <p:nvSpPr>
          <p:cNvPr id="325" name="Shape 32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26" name="Shape 326"/>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lang="en-US"/>
              <a:t> </a:t>
            </a:r>
          </a:p>
        </p:txBody>
      </p:sp>
      <p:sp>
        <p:nvSpPr>
          <p:cNvPr id="327" name="Shape 327"/>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Shape 33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33" name="Shape 333"/>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Rationale for California's bills http://www.20mm.org/infographics/embracing-the-future-free-college-textbooks/</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34" name="Shape 334"/>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1" name="Shape 341"/>
        <p:cNvGrpSpPr/>
        <p:nvPr/>
      </p:nvGrpSpPr>
      <p:grpSpPr>
        <a:xfrm>
          <a:off x="0" y="0"/>
          <a:ext cx="0" cy="0"/>
          <a:chOff x="0" y="0"/>
          <a:chExt cx="0" cy="0"/>
        </a:xfrm>
      </p:grpSpPr>
      <p:sp>
        <p:nvSpPr>
          <p:cNvPr id="342" name="Shape 34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43" name="Shape 343"/>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Rationale for California's bills http://www.20mm.org/infographics/embracing-the-future-free-college-textbooks/</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44" name="Shape 344"/>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Shape 19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198" name="Shape 1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Shape 34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50" name="Shape 350"/>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Rationale for California's bills http://www.20mm.org/infographics/embracing-the-future-free-college-textbooks/</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51" name="Shape 351"/>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Shape 35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58" name="Shape 358"/>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https://www.flickr.com/photos/pyth0ns/6773415631/in/photolist-bjxwu8-8pvSWc-eZPAXE-6YTeg5-dynb6k-2JNeAw-2TcoEu-mpgrkA-bsSo3-zV2x5-EykCH-7G9fHf-4xWMzG-6m1PW8-dsxGqc-6HLhYf-5v4A14-6CK1od-7Cby3b-8MF9B5-9t3zWm-38hJJt-9ezxHt-bsSoM-b4jsc2-6ch2aS-8YyqSQ-ayP4oL-4Kp7mS-9K29J9-9uv3gC-6YFiWi-M4Xwq-6FQEh7-9ggca5-89NBaJ-mEaGhn-9feCJd-4PNHrt-8JLpaW-ojFSLz-Byvan-7JGpz4-7w11jC-a48nxr-aL22G2-q1ic-sZMVW-84NAEC-7dw3d7</a:t>
            </a:r>
          </a:p>
        </p:txBody>
      </p:sp>
      <p:sp>
        <p:nvSpPr>
          <p:cNvPr id="359" name="Shape 359"/>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5" name="Shape 365"/>
        <p:cNvGrpSpPr/>
        <p:nvPr/>
      </p:nvGrpSpPr>
      <p:grpSpPr>
        <a:xfrm>
          <a:off x="0" y="0"/>
          <a:ext cx="0" cy="0"/>
          <a:chOff x="0" y="0"/>
          <a:chExt cx="0" cy="0"/>
        </a:xfrm>
      </p:grpSpPr>
      <p:sp>
        <p:nvSpPr>
          <p:cNvPr id="366" name="Shape 36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367" name="Shape 36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368" name="Shape 368"/>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6" name="Shape 376"/>
        <p:cNvGrpSpPr/>
        <p:nvPr/>
      </p:nvGrpSpPr>
      <p:grpSpPr>
        <a:xfrm>
          <a:off x="0" y="0"/>
          <a:ext cx="0" cy="0"/>
          <a:chOff x="0" y="0"/>
          <a:chExt cx="0" cy="0"/>
        </a:xfrm>
      </p:grpSpPr>
      <p:sp>
        <p:nvSpPr>
          <p:cNvPr id="377" name="Shape 37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378" name="Shape 37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379" name="Shape 379"/>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rt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6" name="Shape 386"/>
        <p:cNvGrpSpPr/>
        <p:nvPr/>
      </p:nvGrpSpPr>
      <p:grpSpPr>
        <a:xfrm>
          <a:off x="0" y="0"/>
          <a:ext cx="0" cy="0"/>
          <a:chOff x="0" y="0"/>
          <a:chExt cx="0" cy="0"/>
        </a:xfrm>
      </p:grpSpPr>
      <p:sp>
        <p:nvSpPr>
          <p:cNvPr id="387" name="Shape 38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388" name="Shape 3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389" name="Shape 389"/>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4" name="Shape 394"/>
        <p:cNvGrpSpPr/>
        <p:nvPr/>
      </p:nvGrpSpPr>
      <p:grpSpPr>
        <a:xfrm>
          <a:off x="0" y="0"/>
          <a:ext cx="0" cy="0"/>
          <a:chOff x="0" y="0"/>
          <a:chExt cx="0" cy="0"/>
        </a:xfrm>
      </p:grpSpPr>
      <p:sp>
        <p:nvSpPr>
          <p:cNvPr id="395" name="Shape 39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396" name="Shape 39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397" name="Shape 397"/>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rt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4" name="Shape 404"/>
        <p:cNvGrpSpPr/>
        <p:nvPr/>
      </p:nvGrpSpPr>
      <p:grpSpPr>
        <a:xfrm>
          <a:off x="0" y="0"/>
          <a:ext cx="0" cy="0"/>
          <a:chOff x="0" y="0"/>
          <a:chExt cx="0" cy="0"/>
        </a:xfrm>
      </p:grpSpPr>
      <p:sp>
        <p:nvSpPr>
          <p:cNvPr id="405" name="Shape 4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06" name="Shape 406"/>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lvl="0" rtl="0">
              <a:spcBef>
                <a:spcPts val="0"/>
              </a:spcBef>
              <a:buClr>
                <a:schemeClr val="dk1"/>
              </a:buClr>
              <a:buSzPct val="91666"/>
              <a:buFont typeface="Arial"/>
              <a:buNone/>
            </a:pPr>
            <a:r>
              <a:t/>
            </a:r>
            <a:endParaRPr b="0" i="0" sz="1200" u="none" cap="none" strike="noStrike">
              <a:solidFill>
                <a:schemeClr val="dk1"/>
              </a:solidFill>
              <a:latin typeface="Calibri"/>
              <a:ea typeface="Calibri"/>
              <a:cs typeface="Calibri"/>
              <a:sym typeface="Calibri"/>
            </a:endParaRPr>
          </a:p>
        </p:txBody>
      </p:sp>
      <p:sp>
        <p:nvSpPr>
          <p:cNvPr id="407" name="Shape 407"/>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2" name="Shape 412"/>
        <p:cNvGrpSpPr/>
        <p:nvPr/>
      </p:nvGrpSpPr>
      <p:grpSpPr>
        <a:xfrm>
          <a:off x="0" y="0"/>
          <a:ext cx="0" cy="0"/>
          <a:chOff x="0" y="0"/>
          <a:chExt cx="0" cy="0"/>
        </a:xfrm>
      </p:grpSpPr>
      <p:sp>
        <p:nvSpPr>
          <p:cNvPr id="413" name="Shape 41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414" name="Shape 41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Shape 42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421" name="Shape 42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Shape 20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209" name="Shape 20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210" name="Shape 210"/>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rt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Shape 21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217" name="Shape 21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18" name="Shape 218"/>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225" name="Shape 22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226" name="Shape 226"/>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Shape 23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234" name="Shape 23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235" name="Shape 235"/>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Shape 24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242" name="Shape 24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US"/>
              <a:t>https://www.bls.gov/opub/ted/2016/college-tuition-and-fees-increase-63-percent-since-january-2006.htm</a:t>
            </a:r>
          </a:p>
        </p:txBody>
      </p:sp>
      <p:sp>
        <p:nvSpPr>
          <p:cNvPr id="243" name="Shape 243"/>
          <p:cNvSpPr txBox="1"/>
          <p:nvPr>
            <p:ph idx="12" type="sldNum"/>
          </p:nvPr>
        </p:nvSpPr>
        <p:spPr>
          <a:xfrm>
            <a:off x="3884613" y="8685213"/>
            <a:ext cx="2971800" cy="457200"/>
          </a:xfrm>
          <a:prstGeom prst="rect">
            <a:avLst/>
          </a:prstGeom>
        </p:spPr>
        <p:txBody>
          <a:bodyPr anchorCtr="0" anchor="b" bIns="45700" lIns="91425" rIns="91425" wrap="square"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Shape 24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8" name="Shape 248"/>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49" name="Shape 249"/>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8" name="Shape 258"/>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Rationale for California's bills http://www.20mm.org/infographics/embracing-the-future-free-college-textbooks/</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59" name="Shape 259"/>
          <p:cNvSpPr txBox="1"/>
          <p:nvPr>
            <p:ph idx="12" type="sldNum"/>
          </p:nvPr>
        </p:nvSpPr>
        <p:spPr>
          <a:xfrm>
            <a:off x="3884613" y="8685213"/>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title">
  <p:cSld name="Title Slide">
    <p:spTree>
      <p:nvGrpSpPr>
        <p:cNvPr id="28" name="Shape 28"/>
        <p:cNvGrpSpPr/>
        <p:nvPr/>
      </p:nvGrpSpPr>
      <p:grpSpPr>
        <a:xfrm>
          <a:off x="0" y="0"/>
          <a:ext cx="0" cy="0"/>
          <a:chOff x="0" y="0"/>
          <a:chExt cx="0" cy="0"/>
        </a:xfrm>
      </p:grpSpPr>
      <p:sp>
        <p:nvSpPr>
          <p:cNvPr id="29" name="Shape 29"/>
          <p:cNvSpPr/>
          <p:nvPr/>
        </p:nvSpPr>
        <p:spPr>
          <a:xfrm flipH="1" rot="10800000">
            <a:off x="5410182" y="3810000"/>
            <a:ext cx="3733819" cy="91087"/>
          </a:xfrm>
          <a:prstGeom prst="rect">
            <a:avLst/>
          </a:prstGeom>
          <a:solidFill>
            <a:schemeClr val="accent2"/>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0" name="Shape 30"/>
          <p:cNvSpPr/>
          <p:nvPr/>
        </p:nvSpPr>
        <p:spPr>
          <a:xfrm flipH="1" rot="10800000">
            <a:off x="5410200" y="3897010"/>
            <a:ext cx="3733801" cy="192024"/>
          </a:xfrm>
          <a:prstGeom prst="rect">
            <a:avLst/>
          </a:prstGeom>
          <a:solidFill>
            <a:schemeClr val="accent2">
              <a:alpha val="49803"/>
            </a:scheme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1" name="Shape 31"/>
          <p:cNvSpPr/>
          <p:nvPr/>
        </p:nvSpPr>
        <p:spPr>
          <a:xfrm flipH="1" rot="10800000">
            <a:off x="5410200" y="4115167"/>
            <a:ext cx="3733801" cy="9144"/>
          </a:xfrm>
          <a:prstGeom prst="rect">
            <a:avLst/>
          </a:prstGeom>
          <a:solidFill>
            <a:schemeClr val="accent2">
              <a:alpha val="64705"/>
            </a:scheme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2" name="Shape 32"/>
          <p:cNvSpPr/>
          <p:nvPr/>
        </p:nvSpPr>
        <p:spPr>
          <a:xfrm flipH="1" rot="10800000">
            <a:off x="5410200" y="4164403"/>
            <a:ext cx="1965960" cy="18288"/>
          </a:xfrm>
          <a:prstGeom prst="rect">
            <a:avLst/>
          </a:prstGeom>
          <a:solidFill>
            <a:schemeClr val="accent2">
              <a:alpha val="60000"/>
            </a:scheme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3" name="Shape 33"/>
          <p:cNvSpPr/>
          <p:nvPr/>
        </p:nvSpPr>
        <p:spPr>
          <a:xfrm flipH="1" rot="10800000">
            <a:off x="5410200" y="4199572"/>
            <a:ext cx="1965960" cy="9144"/>
          </a:xfrm>
          <a:prstGeom prst="rect">
            <a:avLst/>
          </a:prstGeom>
          <a:solidFill>
            <a:schemeClr val="accent2">
              <a:alpha val="64705"/>
            </a:scheme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4" name="Shape 34"/>
          <p:cNvSpPr/>
          <p:nvPr/>
        </p:nvSpPr>
        <p:spPr>
          <a:xfrm>
            <a:off x="5410200" y="3962400"/>
            <a:ext cx="3063240" cy="27432"/>
          </a:xfrm>
          <a:prstGeom prst="roundRect">
            <a:avLst>
              <a:gd fmla="val 16667" name="adj"/>
            </a:avLst>
          </a:prstGeom>
          <a:solidFill>
            <a:schemeClr val="lt1"/>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5" name="Shape 35"/>
          <p:cNvSpPr/>
          <p:nvPr/>
        </p:nvSpPr>
        <p:spPr>
          <a:xfrm>
            <a:off x="7376507" y="4060983"/>
            <a:ext cx="1600200" cy="36576"/>
          </a:xfrm>
          <a:prstGeom prst="roundRect">
            <a:avLst>
              <a:gd fmla="val 16667" name="adj"/>
            </a:avLst>
          </a:prstGeom>
          <a:solidFill>
            <a:schemeClr val="lt1"/>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6" name="Shape 36"/>
          <p:cNvSpPr/>
          <p:nvPr/>
        </p:nvSpPr>
        <p:spPr>
          <a:xfrm>
            <a:off x="1" y="3649662"/>
            <a:ext cx="9144000" cy="244170"/>
          </a:xfrm>
          <a:prstGeom prst="rect">
            <a:avLst/>
          </a:prstGeom>
          <a:solidFill>
            <a:schemeClr val="accent2">
              <a:alpha val="49803"/>
            </a:scheme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7" name="Shape 37"/>
          <p:cNvSpPr/>
          <p:nvPr/>
        </p:nvSpPr>
        <p:spPr>
          <a:xfrm>
            <a:off x="0" y="3675527"/>
            <a:ext cx="9144001" cy="140677"/>
          </a:xfrm>
          <a:prstGeom prst="rect">
            <a:avLst/>
          </a:prstGeom>
          <a:solidFill>
            <a:schemeClr val="accent2"/>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8" name="Shape 38"/>
          <p:cNvSpPr/>
          <p:nvPr/>
        </p:nvSpPr>
        <p:spPr>
          <a:xfrm flipH="1" rot="10800000">
            <a:off x="6414051" y="3643090"/>
            <a:ext cx="2729950" cy="248432"/>
          </a:xfrm>
          <a:prstGeom prst="rect">
            <a:avLst/>
          </a:prstGeom>
          <a:solidFill>
            <a:schemeClr val="accent2"/>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39" name="Shape 39"/>
          <p:cNvSpPr/>
          <p:nvPr/>
        </p:nvSpPr>
        <p:spPr>
          <a:xfrm>
            <a:off x="0" y="0"/>
            <a:ext cx="9144000" cy="3701700"/>
          </a:xfrm>
          <a:prstGeom prst="rect">
            <a:avLst/>
          </a:prstGeom>
          <a:solidFill>
            <a:schemeClr val="dk2"/>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40" name="Shape 40"/>
          <p:cNvSpPr txBox="1"/>
          <p:nvPr>
            <p:ph type="ctrTitle"/>
          </p:nvPr>
        </p:nvSpPr>
        <p:spPr>
          <a:xfrm>
            <a:off x="457200" y="2401887"/>
            <a:ext cx="8458200" cy="1470025"/>
          </a:xfrm>
          <a:prstGeom prst="rect">
            <a:avLst/>
          </a:prstGeom>
          <a:noFill/>
          <a:ln>
            <a:noFill/>
          </a:ln>
        </p:spPr>
        <p:txBody>
          <a:bodyPr anchorCtr="0" anchor="b" bIns="91425" lIns="91425" rIns="91425" wrap="square" tIns="91425"/>
          <a:lstStyle>
            <a:lvl1pPr indent="0" lvl="0" marL="0" marR="0" rtl="0" algn="l">
              <a:spcBef>
                <a:spcPts val="0"/>
              </a:spcBef>
              <a:buClr>
                <a:schemeClr val="lt1"/>
              </a:buClr>
              <a:buFont typeface="Trebuchet MS"/>
              <a:buNone/>
              <a:defRPr b="0" i="0" sz="4400" u="none" cap="none" strike="noStrike">
                <a:solidFill>
                  <a:schemeClr val="lt1"/>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1" name="Shape 41"/>
          <p:cNvSpPr txBox="1"/>
          <p:nvPr>
            <p:ph idx="1" type="subTitle"/>
          </p:nvPr>
        </p:nvSpPr>
        <p:spPr>
          <a:xfrm>
            <a:off x="457200" y="3899938"/>
            <a:ext cx="4953000" cy="1752600"/>
          </a:xfrm>
          <a:prstGeom prst="rect">
            <a:avLst/>
          </a:prstGeom>
          <a:noFill/>
          <a:ln>
            <a:noFill/>
          </a:ln>
        </p:spPr>
        <p:txBody>
          <a:bodyPr anchorCtr="0" anchor="t" bIns="91425" lIns="91425" rIns="91425" wrap="square" tIns="91425"/>
          <a:lstStyle>
            <a:lvl1pPr indent="-507" lvl="0" marL="64008" marR="0" rtl="0" algn="l">
              <a:spcBef>
                <a:spcPts val="300"/>
              </a:spcBef>
              <a:buClr>
                <a:schemeClr val="accent3"/>
              </a:buClr>
              <a:buFont typeface="Georgia"/>
              <a:buNone/>
              <a:defRPr b="0" i="0" sz="2400" u="none" cap="none" strike="noStrike">
                <a:solidFill>
                  <a:schemeClr val="dk2"/>
                </a:solidFill>
                <a:latin typeface="Georgia"/>
                <a:ea typeface="Georgia"/>
                <a:cs typeface="Georgia"/>
                <a:sym typeface="Georgia"/>
              </a:defRPr>
            </a:lvl1pPr>
            <a:lvl2pPr indent="0" lvl="1" marL="457200" marR="0" rtl="0" algn="ctr">
              <a:spcBef>
                <a:spcPts val="300"/>
              </a:spcBef>
              <a:buClr>
                <a:schemeClr val="accent2"/>
              </a:buClr>
              <a:buFont typeface="Georgia"/>
              <a:buNone/>
              <a:defRPr b="0" i="0" sz="2600" u="none" cap="none" strike="noStrike">
                <a:solidFill>
                  <a:schemeClr val="accent2"/>
                </a:solidFill>
                <a:latin typeface="Georgia"/>
                <a:ea typeface="Georgia"/>
                <a:cs typeface="Georgia"/>
                <a:sym typeface="Georgia"/>
              </a:defRPr>
            </a:lvl2pPr>
            <a:lvl3pPr indent="0" lvl="2" marL="914400" marR="0" rtl="0" algn="ctr">
              <a:spcBef>
                <a:spcPts val="300"/>
              </a:spcBef>
              <a:buClr>
                <a:schemeClr val="accent1"/>
              </a:buClr>
              <a:buFont typeface="Noto Sans Symbols"/>
              <a:buNone/>
              <a:defRPr b="0" i="0" sz="2400" u="none" cap="none" strike="noStrike">
                <a:solidFill>
                  <a:schemeClr val="accent1"/>
                </a:solidFill>
                <a:latin typeface="Georgia"/>
                <a:ea typeface="Georgia"/>
                <a:cs typeface="Georgia"/>
                <a:sym typeface="Georgia"/>
              </a:defRPr>
            </a:lvl3pPr>
            <a:lvl4pPr indent="0" lvl="3" marL="1371600" marR="0" rtl="0" algn="ctr">
              <a:spcBef>
                <a:spcPts val="300"/>
              </a:spcBef>
              <a:buClr>
                <a:schemeClr val="accent1"/>
              </a:buClr>
              <a:buFont typeface="Noto Sans Symbols"/>
              <a:buNone/>
              <a:defRPr b="0" i="0" sz="2200" u="none" cap="none" strike="noStrike">
                <a:solidFill>
                  <a:schemeClr val="accent1"/>
                </a:solidFill>
                <a:latin typeface="Georgia"/>
                <a:ea typeface="Georgia"/>
                <a:cs typeface="Georgia"/>
                <a:sym typeface="Georgia"/>
              </a:defRPr>
            </a:lvl4pPr>
            <a:lvl5pPr indent="0" lvl="4" marL="1828800" marR="0" rtl="0" algn="ctr">
              <a:spcBef>
                <a:spcPts val="300"/>
              </a:spcBef>
              <a:buClr>
                <a:schemeClr val="accent3"/>
              </a:buClr>
              <a:buFont typeface="Georgia"/>
              <a:buNone/>
              <a:defRPr b="0" i="0" sz="2000" u="none" cap="none" strike="noStrike">
                <a:solidFill>
                  <a:schemeClr val="accent3"/>
                </a:solidFill>
                <a:latin typeface="Georgia"/>
                <a:ea typeface="Georgia"/>
                <a:cs typeface="Georgia"/>
                <a:sym typeface="Georgia"/>
              </a:defRPr>
            </a:lvl5pPr>
            <a:lvl6pPr indent="0" lvl="5" marL="2286000" marR="0" rtl="0" algn="ctr">
              <a:spcBef>
                <a:spcPts val="300"/>
              </a:spcBef>
              <a:buClr>
                <a:schemeClr val="accent3"/>
              </a:buClr>
              <a:buFont typeface="Georgia"/>
              <a:buNone/>
              <a:defRPr b="0" i="0" sz="1800" u="none" cap="none" strike="noStrike">
                <a:solidFill>
                  <a:schemeClr val="accent3"/>
                </a:solidFill>
                <a:latin typeface="Georgia"/>
                <a:ea typeface="Georgia"/>
                <a:cs typeface="Georgia"/>
                <a:sym typeface="Georgia"/>
              </a:defRPr>
            </a:lvl6pPr>
            <a:lvl7pPr indent="0" lvl="6" marL="2743200" marR="0" rtl="0" algn="ctr">
              <a:spcBef>
                <a:spcPts val="300"/>
              </a:spcBef>
              <a:buClr>
                <a:schemeClr val="accent3"/>
              </a:buClr>
              <a:buFont typeface="Georgia"/>
              <a:buNone/>
              <a:defRPr b="0" i="0" sz="1600" u="none" cap="none" strike="noStrike">
                <a:solidFill>
                  <a:schemeClr val="accent3"/>
                </a:solidFill>
                <a:latin typeface="Georgia"/>
                <a:ea typeface="Georgia"/>
                <a:cs typeface="Georgia"/>
                <a:sym typeface="Georgia"/>
              </a:defRPr>
            </a:lvl7pPr>
            <a:lvl8pPr indent="0" lvl="7" marL="3200400" marR="0" rtl="0" algn="ctr">
              <a:spcBef>
                <a:spcPts val="300"/>
              </a:spcBef>
              <a:buClr>
                <a:schemeClr val="accent3"/>
              </a:buClr>
              <a:buFont typeface="Georgia"/>
              <a:buNone/>
              <a:defRPr b="0" i="0" sz="1500" u="none" cap="none" strike="noStrike">
                <a:solidFill>
                  <a:schemeClr val="accent3"/>
                </a:solidFill>
                <a:latin typeface="Georgia"/>
                <a:ea typeface="Georgia"/>
                <a:cs typeface="Georgia"/>
                <a:sym typeface="Georgia"/>
              </a:defRPr>
            </a:lvl8pPr>
            <a:lvl9pPr indent="0" lvl="8" marL="3657600" marR="0" rtl="0" algn="ctr">
              <a:spcBef>
                <a:spcPts val="300"/>
              </a:spcBef>
              <a:buClr>
                <a:schemeClr val="accent3"/>
              </a:buClr>
              <a:buFont typeface="Georgia"/>
              <a:buNone/>
              <a:defRPr b="0" i="0" sz="1400" u="none" cap="none" strike="noStrike">
                <a:solidFill>
                  <a:schemeClr val="accent3"/>
                </a:solidFill>
                <a:latin typeface="Georgia"/>
                <a:ea typeface="Georgia"/>
                <a:cs typeface="Georgia"/>
                <a:sym typeface="Georgia"/>
              </a:defRPr>
            </a:lvl9pPr>
          </a:lstStyle>
          <a:p/>
        </p:txBody>
      </p:sp>
      <p:sp>
        <p:nvSpPr>
          <p:cNvPr id="42" name="Shape 42"/>
          <p:cNvSpPr txBox="1"/>
          <p:nvPr>
            <p:ph idx="10" type="dt"/>
          </p:nvPr>
        </p:nvSpPr>
        <p:spPr>
          <a:xfrm>
            <a:off x="6705600" y="4206240"/>
            <a:ext cx="960120" cy="457200"/>
          </a:xfrm>
          <a:prstGeom prst="rect">
            <a:avLst/>
          </a:prstGeom>
          <a:noFill/>
          <a:ln>
            <a:noFill/>
          </a:ln>
        </p:spPr>
        <p:txBody>
          <a:bodyPr anchorCtr="0" anchor="t" bIns="91425" lIns="91425" rIns="91425" wrap="square" tIns="91425"/>
          <a:lstStyle>
            <a:lvl1pPr indent="0" lvl="0" marL="0" marR="0" rtl="0" algn="l">
              <a:spcBef>
                <a:spcPts val="0"/>
              </a:spcBef>
              <a:buNone/>
              <a:defRPr b="0" i="0" sz="800" u="none" cap="none" strike="noStrike">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43" name="Shape 43"/>
          <p:cNvSpPr txBox="1"/>
          <p:nvPr>
            <p:ph idx="11" type="ftr"/>
          </p:nvPr>
        </p:nvSpPr>
        <p:spPr>
          <a:xfrm>
            <a:off x="5410200" y="4205288"/>
            <a:ext cx="1295400" cy="457200"/>
          </a:xfrm>
          <a:prstGeom prst="rect">
            <a:avLst/>
          </a:prstGeom>
          <a:noFill/>
          <a:ln>
            <a:noFill/>
          </a:ln>
        </p:spPr>
        <p:txBody>
          <a:bodyPr anchorCtr="0" anchor="t" bIns="91425" lIns="91425" rIns="91425" wrap="square" tIns="91425"/>
          <a:lstStyle>
            <a:lvl1pPr indent="0" lvl="0" marL="0" marR="0" rtl="0" algn="r">
              <a:spcBef>
                <a:spcPts val="0"/>
              </a:spcBef>
              <a:buNone/>
              <a:defRPr b="0" i="0" sz="800" u="none" cap="none" strike="noStrike">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44" name="Shape 44"/>
          <p:cNvSpPr txBox="1"/>
          <p:nvPr>
            <p:ph idx="12" type="sldNum"/>
          </p:nvPr>
        </p:nvSpPr>
        <p:spPr>
          <a:xfrm>
            <a:off x="8320088" y="1136"/>
            <a:ext cx="747712"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b="0" i="0" lang="en-US" sz="1800" u="none" cap="none" strike="noStrike">
                <a:solidFill>
                  <a:schemeClr val="lt1"/>
                </a:solidFill>
                <a:latin typeface="Georgia"/>
                <a:ea typeface="Georgia"/>
                <a:cs typeface="Georgia"/>
                <a:sym typeface="Georgia"/>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96" name="Shape 96"/>
        <p:cNvGrpSpPr/>
        <p:nvPr/>
      </p:nvGrpSpPr>
      <p:grpSpPr>
        <a:xfrm>
          <a:off x="0" y="0"/>
          <a:ext cx="0" cy="0"/>
          <a:chOff x="0" y="0"/>
          <a:chExt cx="0" cy="0"/>
        </a:xfrm>
      </p:grpSpPr>
      <p:sp>
        <p:nvSpPr>
          <p:cNvPr id="97" name="Shape 97"/>
          <p:cNvSpPr txBox="1"/>
          <p:nvPr>
            <p:ph type="title"/>
          </p:nvPr>
        </p:nvSpPr>
        <p:spPr>
          <a:xfrm>
            <a:off x="457200" y="1143000"/>
            <a:ext cx="8229600" cy="1066800"/>
          </a:xfrm>
          <a:prstGeom prst="rect">
            <a:avLst/>
          </a:prstGeom>
          <a:noFill/>
          <a:ln>
            <a:noFill/>
          </a:ln>
        </p:spPr>
        <p:txBody>
          <a:bodyPr anchorCtr="0" anchor="ctr" bIns="91425" lIns="91425" rIns="91425" wrap="square" tIns="91425"/>
          <a:lstStyle>
            <a:lvl1pPr indent="0" lvl="0" marL="0" marR="0" rtl="0" algn="l">
              <a:spcBef>
                <a:spcPts val="0"/>
              </a:spcBef>
              <a:buClr>
                <a:schemeClr val="dk2"/>
              </a:buClr>
              <a:buFont typeface="Trebuchet MS"/>
              <a:buNone/>
              <a:defRPr b="0" i="0" sz="40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8" name="Shape 98"/>
          <p:cNvSpPr txBox="1"/>
          <p:nvPr>
            <p:ph idx="1" type="body"/>
          </p:nvPr>
        </p:nvSpPr>
        <p:spPr>
          <a:xfrm rot="5400000">
            <a:off x="2409444" y="297180"/>
            <a:ext cx="4325112" cy="8229600"/>
          </a:xfrm>
          <a:prstGeom prst="rect">
            <a:avLst/>
          </a:prstGeom>
          <a:noFill/>
          <a:ln>
            <a:noFill/>
          </a:ln>
        </p:spPr>
        <p:txBody>
          <a:bodyPr anchorCtr="0" anchor="t" bIns="91425" lIns="91425" rIns="91425" wrap="square" tIns="91425"/>
          <a:lstStyle>
            <a:lvl1pPr indent="-86359" lvl="0" marL="365760" marR="0" rtl="0" algn="l">
              <a:spcBef>
                <a:spcPts val="300"/>
              </a:spcBef>
              <a:buClr>
                <a:schemeClr val="accent3"/>
              </a:buClr>
              <a:buSzPct val="100000"/>
              <a:buFont typeface="Georgia"/>
              <a:buChar char="•"/>
              <a:defRPr b="0" i="0" sz="2800" u="none" cap="none" strike="noStrike">
                <a:solidFill>
                  <a:schemeClr val="dk1"/>
                </a:solidFill>
                <a:latin typeface="Georgia"/>
                <a:ea typeface="Georgia"/>
                <a:cs typeface="Georgia"/>
                <a:sym typeface="Georgia"/>
              </a:defRPr>
            </a:lvl1pPr>
            <a:lvl2pPr indent="-86868" lvl="1" marL="658368" marR="0" rtl="0" algn="l">
              <a:spcBef>
                <a:spcPts val="300"/>
              </a:spcBef>
              <a:buClr>
                <a:schemeClr val="accent2"/>
              </a:buClr>
              <a:buSzPct val="100000"/>
              <a:buFont typeface="Georgia"/>
              <a:buChar char="▫"/>
              <a:defRPr b="0" i="0" sz="2600" u="none" cap="none" strike="noStrike">
                <a:solidFill>
                  <a:schemeClr val="accent2"/>
                </a:solidFill>
                <a:latin typeface="Georgia"/>
                <a:ea typeface="Georgia"/>
                <a:cs typeface="Georgia"/>
                <a:sym typeface="Georgia"/>
              </a:defRPr>
            </a:lvl2pPr>
            <a:lvl3pPr indent="-72644" lvl="2" marL="923544" marR="0" rtl="0" algn="l">
              <a:spcBef>
                <a:spcPts val="300"/>
              </a:spcBef>
              <a:buClr>
                <a:schemeClr val="accent1"/>
              </a:buClr>
              <a:buSzPct val="100000"/>
              <a:buFont typeface="Noto Sans Symbols"/>
              <a:buChar char="⚫"/>
              <a:defRPr b="0" i="0" sz="2400" u="none" cap="none" strike="noStrike">
                <a:solidFill>
                  <a:schemeClr val="accent1"/>
                </a:solidFill>
                <a:latin typeface="Georgia"/>
                <a:ea typeface="Georgia"/>
                <a:cs typeface="Georgia"/>
                <a:sym typeface="Georgia"/>
              </a:defRPr>
            </a:lvl3pPr>
            <a:lvl4pPr indent="-61975" lvl="3" marL="1179576" marR="0" rtl="0" algn="l">
              <a:spcBef>
                <a:spcPts val="300"/>
              </a:spcBef>
              <a:buClr>
                <a:schemeClr val="accent1"/>
              </a:buClr>
              <a:buSzPct val="100000"/>
              <a:buFont typeface="Noto Sans Symbols"/>
              <a:buChar char="⚫"/>
              <a:defRPr b="0" i="0" sz="2200" u="none" cap="none" strike="noStrike">
                <a:solidFill>
                  <a:schemeClr val="accent1"/>
                </a:solidFill>
                <a:latin typeface="Georgia"/>
                <a:ea typeface="Georgia"/>
                <a:cs typeface="Georgia"/>
                <a:sym typeface="Georgia"/>
              </a:defRPr>
            </a:lvl4pPr>
            <a:lvl5pPr indent="-56388" lvl="4" marL="1389888" marR="0" rtl="0" algn="l">
              <a:spcBef>
                <a:spcPts val="300"/>
              </a:spcBef>
              <a:buClr>
                <a:schemeClr val="accent3"/>
              </a:buClr>
              <a:buSzPct val="100000"/>
              <a:buFont typeface="Georgia"/>
              <a:buChar char="▫"/>
              <a:defRPr b="0" i="0" sz="20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99" name="Shape 99"/>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00" name="Shape 100"/>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01" name="Shape 101"/>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102" name="Shape 102"/>
        <p:cNvGrpSpPr/>
        <p:nvPr/>
      </p:nvGrpSpPr>
      <p:grpSpPr>
        <a:xfrm>
          <a:off x="0" y="0"/>
          <a:ext cx="0" cy="0"/>
          <a:chOff x="0" y="0"/>
          <a:chExt cx="0" cy="0"/>
        </a:xfrm>
      </p:grpSpPr>
      <p:sp>
        <p:nvSpPr>
          <p:cNvPr id="103" name="Shape 103"/>
          <p:cNvSpPr txBox="1"/>
          <p:nvPr>
            <p:ph type="title"/>
          </p:nvPr>
        </p:nvSpPr>
        <p:spPr>
          <a:xfrm rot="5400000">
            <a:off x="4991100" y="2933700"/>
            <a:ext cx="5486400" cy="1905000"/>
          </a:xfrm>
          <a:prstGeom prst="rect">
            <a:avLst/>
          </a:prstGeom>
          <a:noFill/>
          <a:ln>
            <a:noFill/>
          </a:ln>
        </p:spPr>
        <p:txBody>
          <a:bodyPr anchorCtr="0" anchor="ctr" bIns="91425" lIns="91425" rIns="91425" wrap="square" tIns="91425"/>
          <a:lstStyle>
            <a:lvl1pPr indent="0" lvl="0" marL="0" marR="0" rtl="0" algn="l">
              <a:spcBef>
                <a:spcPts val="0"/>
              </a:spcBef>
              <a:buClr>
                <a:schemeClr val="dk2"/>
              </a:buClr>
              <a:buFont typeface="Trebuchet MS"/>
              <a:buNone/>
              <a:defRPr b="0" i="0" sz="40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4" name="Shape 104"/>
          <p:cNvSpPr txBox="1"/>
          <p:nvPr>
            <p:ph idx="1" type="body"/>
          </p:nvPr>
        </p:nvSpPr>
        <p:spPr>
          <a:xfrm rot="5400000">
            <a:off x="838200" y="762000"/>
            <a:ext cx="5486400" cy="6248400"/>
          </a:xfrm>
          <a:prstGeom prst="rect">
            <a:avLst/>
          </a:prstGeom>
          <a:noFill/>
          <a:ln>
            <a:noFill/>
          </a:ln>
        </p:spPr>
        <p:txBody>
          <a:bodyPr anchorCtr="0" anchor="t" bIns="91425" lIns="91425" rIns="91425" wrap="square" tIns="91425"/>
          <a:lstStyle>
            <a:lvl1pPr indent="-86359" lvl="0" marL="365760" marR="0" rtl="0" algn="l">
              <a:spcBef>
                <a:spcPts val="300"/>
              </a:spcBef>
              <a:buClr>
                <a:schemeClr val="accent3"/>
              </a:buClr>
              <a:buSzPct val="100000"/>
              <a:buFont typeface="Georgia"/>
              <a:buChar char="•"/>
              <a:defRPr b="0" i="0" sz="2800" u="none" cap="none" strike="noStrike">
                <a:solidFill>
                  <a:schemeClr val="dk1"/>
                </a:solidFill>
                <a:latin typeface="Georgia"/>
                <a:ea typeface="Georgia"/>
                <a:cs typeface="Georgia"/>
                <a:sym typeface="Georgia"/>
              </a:defRPr>
            </a:lvl1pPr>
            <a:lvl2pPr indent="-86868" lvl="1" marL="658368" marR="0" rtl="0" algn="l">
              <a:spcBef>
                <a:spcPts val="300"/>
              </a:spcBef>
              <a:buClr>
                <a:schemeClr val="accent2"/>
              </a:buClr>
              <a:buSzPct val="100000"/>
              <a:buFont typeface="Georgia"/>
              <a:buChar char="▫"/>
              <a:defRPr b="0" i="0" sz="2600" u="none" cap="none" strike="noStrike">
                <a:solidFill>
                  <a:schemeClr val="accent2"/>
                </a:solidFill>
                <a:latin typeface="Georgia"/>
                <a:ea typeface="Georgia"/>
                <a:cs typeface="Georgia"/>
                <a:sym typeface="Georgia"/>
              </a:defRPr>
            </a:lvl2pPr>
            <a:lvl3pPr indent="-72644" lvl="2" marL="923544" marR="0" rtl="0" algn="l">
              <a:spcBef>
                <a:spcPts val="300"/>
              </a:spcBef>
              <a:buClr>
                <a:schemeClr val="accent1"/>
              </a:buClr>
              <a:buSzPct val="100000"/>
              <a:buFont typeface="Noto Sans Symbols"/>
              <a:buChar char="⚫"/>
              <a:defRPr b="0" i="0" sz="2400" u="none" cap="none" strike="noStrike">
                <a:solidFill>
                  <a:schemeClr val="accent1"/>
                </a:solidFill>
                <a:latin typeface="Georgia"/>
                <a:ea typeface="Georgia"/>
                <a:cs typeface="Georgia"/>
                <a:sym typeface="Georgia"/>
              </a:defRPr>
            </a:lvl3pPr>
            <a:lvl4pPr indent="-61975" lvl="3" marL="1179576" marR="0" rtl="0" algn="l">
              <a:spcBef>
                <a:spcPts val="300"/>
              </a:spcBef>
              <a:buClr>
                <a:schemeClr val="accent1"/>
              </a:buClr>
              <a:buSzPct val="100000"/>
              <a:buFont typeface="Noto Sans Symbols"/>
              <a:buChar char="⚫"/>
              <a:defRPr b="0" i="0" sz="2200" u="none" cap="none" strike="noStrike">
                <a:solidFill>
                  <a:schemeClr val="accent1"/>
                </a:solidFill>
                <a:latin typeface="Georgia"/>
                <a:ea typeface="Georgia"/>
                <a:cs typeface="Georgia"/>
                <a:sym typeface="Georgia"/>
              </a:defRPr>
            </a:lvl4pPr>
            <a:lvl5pPr indent="-56388" lvl="4" marL="1389888" marR="0" rtl="0" algn="l">
              <a:spcBef>
                <a:spcPts val="300"/>
              </a:spcBef>
              <a:buClr>
                <a:schemeClr val="accent3"/>
              </a:buClr>
              <a:buSzPct val="100000"/>
              <a:buFont typeface="Georgia"/>
              <a:buChar char="▫"/>
              <a:defRPr b="0" i="0" sz="20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105" name="Shape 105"/>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06" name="Shape 106"/>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07" name="Shape 107"/>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14" name="Shape 114"/>
        <p:cNvGrpSpPr/>
        <p:nvPr/>
      </p:nvGrpSpPr>
      <p:grpSpPr>
        <a:xfrm>
          <a:off x="0" y="0"/>
          <a:ext cx="0" cy="0"/>
          <a:chOff x="0" y="0"/>
          <a:chExt cx="0" cy="0"/>
        </a:xfrm>
      </p:grpSpPr>
      <p:sp>
        <p:nvSpPr>
          <p:cNvPr id="115" name="Shape 115"/>
          <p:cNvSpPr txBox="1"/>
          <p:nvPr>
            <p:ph type="ctrTitle"/>
          </p:nvPr>
        </p:nvSpPr>
        <p:spPr>
          <a:xfrm>
            <a:off x="1143000" y="1121989"/>
            <a:ext cx="6858000" cy="2388300"/>
          </a:xfrm>
          <a:prstGeom prst="rect">
            <a:avLst/>
          </a:prstGeom>
          <a:noFill/>
          <a:ln>
            <a:noFill/>
          </a:ln>
        </p:spPr>
        <p:txBody>
          <a:bodyPr anchorCtr="0" anchor="b" bIns="82300" lIns="82300" rIns="82300" wrap="square" tIns="82300"/>
          <a:lstStyle>
            <a:lvl1pPr indent="0" lvl="0" marL="0" marR="0" rtl="0" algn="ctr">
              <a:spcBef>
                <a:spcPts val="0"/>
              </a:spcBef>
              <a:spcAft>
                <a:spcPts val="0"/>
              </a:spcAft>
              <a:buNone/>
              <a:defRPr b="0" i="0" sz="5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16" name="Shape 116"/>
          <p:cNvSpPr txBox="1"/>
          <p:nvPr>
            <p:ph idx="1" type="subTitle"/>
          </p:nvPr>
        </p:nvSpPr>
        <p:spPr>
          <a:xfrm>
            <a:off x="1143000" y="3602691"/>
            <a:ext cx="6858000" cy="1655700"/>
          </a:xfrm>
          <a:prstGeom prst="rect">
            <a:avLst/>
          </a:prstGeom>
          <a:noFill/>
          <a:ln>
            <a:noFill/>
          </a:ln>
        </p:spPr>
        <p:txBody>
          <a:bodyPr anchorCtr="0" anchor="t" bIns="82300" lIns="82300" rIns="82300" wrap="square" tIns="82300"/>
          <a:lstStyle>
            <a:lvl1pPr indent="0" lvl="0" marL="0" marR="0" rtl="0" algn="ctr">
              <a:spcBef>
                <a:spcPts val="400"/>
              </a:spcBef>
              <a:spcAft>
                <a:spcPts val="0"/>
              </a:spcAft>
              <a:buClr>
                <a:schemeClr val="dk1"/>
              </a:buClr>
              <a:buFont typeface="Arial"/>
              <a:buNone/>
              <a:defRPr b="0" i="0" sz="2200" u="none" cap="none" strike="noStrike">
                <a:solidFill>
                  <a:schemeClr val="dk1"/>
                </a:solidFill>
                <a:latin typeface="Arial"/>
                <a:ea typeface="Arial"/>
                <a:cs typeface="Arial"/>
                <a:sym typeface="Arial"/>
              </a:defRPr>
            </a:lvl1pPr>
            <a:lvl2pPr indent="0" lvl="1" marL="406400" marR="0" rtl="0" algn="ctr">
              <a:spcBef>
                <a:spcPts val="400"/>
              </a:spcBef>
              <a:spcAft>
                <a:spcPts val="0"/>
              </a:spcAft>
              <a:buClr>
                <a:schemeClr val="dk1"/>
              </a:buClr>
              <a:buFont typeface="Arial"/>
              <a:buNone/>
              <a:defRPr b="0" i="0" sz="1800" u="none" cap="none" strike="noStrike">
                <a:solidFill>
                  <a:schemeClr val="dk1"/>
                </a:solidFill>
                <a:latin typeface="Arial"/>
                <a:ea typeface="Arial"/>
                <a:cs typeface="Arial"/>
                <a:sym typeface="Arial"/>
              </a:defRPr>
            </a:lvl2pPr>
            <a:lvl3pPr indent="0" lvl="2" marL="825500" marR="0" rtl="0" algn="ctr">
              <a:spcBef>
                <a:spcPts val="300"/>
              </a:spcBef>
              <a:spcAft>
                <a:spcPts val="0"/>
              </a:spcAft>
              <a:buClr>
                <a:schemeClr val="dk1"/>
              </a:buClr>
              <a:buFont typeface="Arial"/>
              <a:buNone/>
              <a:defRPr b="0" i="0" sz="1600" u="none" cap="none" strike="noStrike">
                <a:solidFill>
                  <a:schemeClr val="dk1"/>
                </a:solidFill>
                <a:latin typeface="Arial"/>
                <a:ea typeface="Arial"/>
                <a:cs typeface="Arial"/>
                <a:sym typeface="Arial"/>
              </a:defRPr>
            </a:lvl3pPr>
            <a:lvl4pPr indent="0" lvl="3" marL="1231900" marR="0" rtl="0" algn="ctr">
              <a:spcBef>
                <a:spcPts val="300"/>
              </a:spcBef>
              <a:spcAft>
                <a:spcPts val="0"/>
              </a:spcAft>
              <a:buClr>
                <a:schemeClr val="dk1"/>
              </a:buClr>
              <a:buFont typeface="Arial"/>
              <a:buNone/>
              <a:defRPr b="0" i="0" sz="1400" u="none" cap="none" strike="noStrike">
                <a:solidFill>
                  <a:schemeClr val="dk1"/>
                </a:solidFill>
                <a:latin typeface="Arial"/>
                <a:ea typeface="Arial"/>
                <a:cs typeface="Arial"/>
                <a:sym typeface="Arial"/>
              </a:defRPr>
            </a:lvl4pPr>
            <a:lvl5pPr indent="0" lvl="4" marL="1651000" marR="0" rtl="0" algn="ctr">
              <a:spcBef>
                <a:spcPts val="300"/>
              </a:spcBef>
              <a:spcAft>
                <a:spcPts val="0"/>
              </a:spcAft>
              <a:buClr>
                <a:schemeClr val="dk1"/>
              </a:buClr>
              <a:buFont typeface="Arial"/>
              <a:buNone/>
              <a:defRPr b="0" i="0" sz="1400" u="none" cap="none" strike="noStrike">
                <a:solidFill>
                  <a:schemeClr val="dk1"/>
                </a:solidFill>
                <a:latin typeface="Arial"/>
                <a:ea typeface="Arial"/>
                <a:cs typeface="Arial"/>
                <a:sym typeface="Arial"/>
              </a:defRPr>
            </a:lvl5pPr>
            <a:lvl6pPr indent="0" lvl="5" marL="2057400" marR="0" rtl="0" algn="ctr">
              <a:lnSpc>
                <a:spcPct val="90000"/>
              </a:lnSpc>
              <a:spcBef>
                <a:spcPts val="500"/>
              </a:spcBef>
              <a:buClr>
                <a:schemeClr val="dk1"/>
              </a:buClr>
              <a:buFont typeface="Arial"/>
              <a:buNone/>
              <a:defRPr b="0" i="0" sz="1400" u="none" cap="none" strike="noStrike">
                <a:solidFill>
                  <a:schemeClr val="dk1"/>
                </a:solidFill>
                <a:latin typeface="Arial"/>
                <a:ea typeface="Arial"/>
                <a:cs typeface="Arial"/>
                <a:sym typeface="Arial"/>
              </a:defRPr>
            </a:lvl6pPr>
            <a:lvl7pPr indent="0" lvl="6" marL="2463800" marR="0" rtl="0" algn="ctr">
              <a:lnSpc>
                <a:spcPct val="90000"/>
              </a:lnSpc>
              <a:spcBef>
                <a:spcPts val="500"/>
              </a:spcBef>
              <a:buClr>
                <a:schemeClr val="dk1"/>
              </a:buClr>
              <a:buFont typeface="Arial"/>
              <a:buNone/>
              <a:defRPr b="0" i="0" sz="1400" u="none" cap="none" strike="noStrike">
                <a:solidFill>
                  <a:schemeClr val="dk1"/>
                </a:solidFill>
                <a:latin typeface="Arial"/>
                <a:ea typeface="Arial"/>
                <a:cs typeface="Arial"/>
                <a:sym typeface="Arial"/>
              </a:defRPr>
            </a:lvl7pPr>
            <a:lvl8pPr indent="0" lvl="7" marL="2882900" marR="0" rtl="0" algn="ctr">
              <a:lnSpc>
                <a:spcPct val="90000"/>
              </a:lnSpc>
              <a:spcBef>
                <a:spcPts val="500"/>
              </a:spcBef>
              <a:buClr>
                <a:schemeClr val="dk1"/>
              </a:buClr>
              <a:buFont typeface="Arial"/>
              <a:buNone/>
              <a:defRPr b="0" i="0" sz="1400" u="none" cap="none" strike="noStrike">
                <a:solidFill>
                  <a:schemeClr val="dk1"/>
                </a:solidFill>
                <a:latin typeface="Arial"/>
                <a:ea typeface="Arial"/>
                <a:cs typeface="Arial"/>
                <a:sym typeface="Arial"/>
              </a:defRPr>
            </a:lvl8pPr>
            <a:lvl9pPr indent="0" lvl="8" marL="3289300" marR="0" rtl="0" algn="ctr">
              <a:lnSpc>
                <a:spcPct val="90000"/>
              </a:lnSpc>
              <a:spcBef>
                <a:spcPts val="500"/>
              </a:spcBef>
              <a:buClr>
                <a:schemeClr val="dk1"/>
              </a:buClr>
              <a:buFont typeface="Arial"/>
              <a:buNone/>
              <a:defRPr b="0" i="0" sz="1400" u="none" cap="none" strike="noStrike">
                <a:solidFill>
                  <a:schemeClr val="dk1"/>
                </a:solidFill>
                <a:latin typeface="Arial"/>
                <a:ea typeface="Arial"/>
                <a:cs typeface="Arial"/>
                <a:sym typeface="Arial"/>
              </a:defRPr>
            </a:lvl9pPr>
          </a:lstStyle>
          <a:p/>
        </p:txBody>
      </p:sp>
      <p:sp>
        <p:nvSpPr>
          <p:cNvPr id="117" name="Shape 117"/>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b="0" i="0" sz="1300" u="none" cap="none" strike="noStrike">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18" name="Shape 118"/>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b="0" i="0" sz="1300" u="none" cap="none" strike="noStrike">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19" name="Shape 119"/>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b="0" i="0" lang="en-US" sz="13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20" name="Shape 120"/>
        <p:cNvGrpSpPr/>
        <p:nvPr/>
      </p:nvGrpSpPr>
      <p:grpSpPr>
        <a:xfrm>
          <a:off x="0" y="0"/>
          <a:ext cx="0" cy="0"/>
          <a:chOff x="0" y="0"/>
          <a:chExt cx="0" cy="0"/>
        </a:xfrm>
      </p:grpSpPr>
      <p:sp>
        <p:nvSpPr>
          <p:cNvPr id="121" name="Shape 121"/>
          <p:cNvSpPr txBox="1"/>
          <p:nvPr>
            <p:ph type="title"/>
          </p:nvPr>
        </p:nvSpPr>
        <p:spPr>
          <a:xfrm>
            <a:off x="457489" y="274544"/>
            <a:ext cx="8229000" cy="1143000"/>
          </a:xfrm>
          <a:prstGeom prst="rect">
            <a:avLst/>
          </a:prstGeom>
          <a:noFill/>
          <a:ln>
            <a:noFill/>
          </a:ln>
        </p:spPr>
        <p:txBody>
          <a:bodyPr anchorCtr="0" anchor="ctr" bIns="82300" lIns="82300" rIns="82300" wrap="square" tIns="82300"/>
          <a:lstStyle>
            <a:lvl1pPr indent="0" lvl="0" marL="0" marR="0" rtl="0" algn="ctr">
              <a:spcBef>
                <a:spcPts val="0"/>
              </a:spcBef>
              <a:spcAft>
                <a:spcPts val="0"/>
              </a:spcAft>
              <a:buNone/>
              <a:defRPr b="0" i="0" sz="39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22" name="Shape 122"/>
          <p:cNvSpPr txBox="1"/>
          <p:nvPr>
            <p:ph idx="1" type="body"/>
          </p:nvPr>
        </p:nvSpPr>
        <p:spPr>
          <a:xfrm>
            <a:off x="457489" y="1599640"/>
            <a:ext cx="8229000" cy="45273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500"/>
              </a:spcBef>
              <a:spcAft>
                <a:spcPts val="0"/>
              </a:spcAft>
              <a:buClr>
                <a:schemeClr val="dk1"/>
              </a:buClr>
              <a:buSzPct val="100000"/>
              <a:buFont typeface="Arial"/>
              <a:buChar char="•"/>
              <a:defRPr b="0" i="0" sz="23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01600" lvl="5" marL="22606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01600" lvl="7" marL="30861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01600" lvl="8" marL="34925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123" name="Shape 123"/>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24" name="Shape 124"/>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25" name="Shape 125"/>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26" name="Shape 126"/>
        <p:cNvGrpSpPr/>
        <p:nvPr/>
      </p:nvGrpSpPr>
      <p:grpSpPr>
        <a:xfrm>
          <a:off x="0" y="0"/>
          <a:ext cx="0" cy="0"/>
          <a:chOff x="0" y="0"/>
          <a:chExt cx="0" cy="0"/>
        </a:xfrm>
      </p:grpSpPr>
      <p:sp>
        <p:nvSpPr>
          <p:cNvPr id="127" name="Shape 127"/>
          <p:cNvSpPr txBox="1"/>
          <p:nvPr>
            <p:ph type="title"/>
          </p:nvPr>
        </p:nvSpPr>
        <p:spPr>
          <a:xfrm>
            <a:off x="623455" y="1710298"/>
            <a:ext cx="7887000" cy="2851800"/>
          </a:xfrm>
          <a:prstGeom prst="rect">
            <a:avLst/>
          </a:prstGeom>
          <a:noFill/>
          <a:ln>
            <a:noFill/>
          </a:ln>
        </p:spPr>
        <p:txBody>
          <a:bodyPr anchorCtr="0" anchor="b" bIns="82300" lIns="82300" rIns="82300" wrap="square" tIns="82300"/>
          <a:lstStyle>
            <a:lvl1pPr indent="0" lvl="0" marL="0" marR="0" rtl="0" algn="ctr">
              <a:spcBef>
                <a:spcPts val="0"/>
              </a:spcBef>
              <a:spcAft>
                <a:spcPts val="0"/>
              </a:spcAft>
              <a:buNone/>
              <a:defRPr b="0" i="0" sz="54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28" name="Shape 128"/>
          <p:cNvSpPr txBox="1"/>
          <p:nvPr>
            <p:ph idx="1" type="body"/>
          </p:nvPr>
        </p:nvSpPr>
        <p:spPr>
          <a:xfrm>
            <a:off x="623455" y="4588809"/>
            <a:ext cx="7887000" cy="1500000"/>
          </a:xfrm>
          <a:prstGeom prst="rect">
            <a:avLst/>
          </a:prstGeom>
          <a:noFill/>
          <a:ln>
            <a:noFill/>
          </a:ln>
        </p:spPr>
        <p:txBody>
          <a:bodyPr anchorCtr="0" anchor="t" bIns="82300" lIns="82300" rIns="82300" wrap="square" tIns="82300"/>
          <a:lstStyle>
            <a:lvl1pPr indent="0" lvl="0" marL="0" marR="0" rtl="0" algn="l">
              <a:spcBef>
                <a:spcPts val="400"/>
              </a:spcBef>
              <a:spcAft>
                <a:spcPts val="0"/>
              </a:spcAft>
              <a:buClr>
                <a:schemeClr val="dk1"/>
              </a:buClr>
              <a:buFont typeface="Arial"/>
              <a:buNone/>
              <a:defRPr b="0" i="0" sz="2200" u="none" cap="none" strike="noStrike">
                <a:solidFill>
                  <a:schemeClr val="dk1"/>
                </a:solidFill>
                <a:latin typeface="Arial"/>
                <a:ea typeface="Arial"/>
                <a:cs typeface="Arial"/>
                <a:sym typeface="Arial"/>
              </a:defRPr>
            </a:lvl1pPr>
            <a:lvl2pPr indent="0" lvl="1" marL="406400" marR="0" rtl="0" algn="l">
              <a:spcBef>
                <a:spcPts val="400"/>
              </a:spcBef>
              <a:spcAft>
                <a:spcPts val="0"/>
              </a:spcAft>
              <a:buClr>
                <a:schemeClr val="dk1"/>
              </a:buClr>
              <a:buFont typeface="Arial"/>
              <a:buNone/>
              <a:defRPr b="0" i="0" sz="1800" u="none" cap="none" strike="noStrike">
                <a:solidFill>
                  <a:schemeClr val="dk1"/>
                </a:solidFill>
                <a:latin typeface="Arial"/>
                <a:ea typeface="Arial"/>
                <a:cs typeface="Arial"/>
                <a:sym typeface="Arial"/>
              </a:defRPr>
            </a:lvl2pPr>
            <a:lvl3pPr indent="0" lvl="2" marL="825500" marR="0" rtl="0" algn="l">
              <a:spcBef>
                <a:spcPts val="300"/>
              </a:spcBef>
              <a:spcAft>
                <a:spcPts val="0"/>
              </a:spcAft>
              <a:buClr>
                <a:schemeClr val="dk1"/>
              </a:buClr>
              <a:buFont typeface="Arial"/>
              <a:buNone/>
              <a:defRPr b="0" i="0" sz="1600" u="none" cap="none" strike="noStrike">
                <a:solidFill>
                  <a:schemeClr val="dk1"/>
                </a:solidFill>
                <a:latin typeface="Arial"/>
                <a:ea typeface="Arial"/>
                <a:cs typeface="Arial"/>
                <a:sym typeface="Arial"/>
              </a:defRPr>
            </a:lvl3pPr>
            <a:lvl4pPr indent="0" lvl="3" marL="1231900" marR="0" rtl="0" algn="l">
              <a:spcBef>
                <a:spcPts val="300"/>
              </a:spcBef>
              <a:spcAft>
                <a:spcPts val="0"/>
              </a:spcAft>
              <a:buClr>
                <a:schemeClr val="dk1"/>
              </a:buClr>
              <a:buFont typeface="Arial"/>
              <a:buNone/>
              <a:defRPr b="0" i="0" sz="1400" u="none" cap="none" strike="noStrike">
                <a:solidFill>
                  <a:schemeClr val="dk1"/>
                </a:solidFill>
                <a:latin typeface="Arial"/>
                <a:ea typeface="Arial"/>
                <a:cs typeface="Arial"/>
                <a:sym typeface="Arial"/>
              </a:defRPr>
            </a:lvl4pPr>
            <a:lvl5pPr indent="0" lvl="4" marL="1651000" marR="0" rtl="0" algn="l">
              <a:spcBef>
                <a:spcPts val="300"/>
              </a:spcBef>
              <a:spcAft>
                <a:spcPts val="0"/>
              </a:spcAft>
              <a:buClr>
                <a:schemeClr val="dk1"/>
              </a:buClr>
              <a:buFont typeface="Arial"/>
              <a:buNone/>
              <a:defRPr b="0" i="0" sz="1400" u="none" cap="none" strike="noStrike">
                <a:solidFill>
                  <a:schemeClr val="dk1"/>
                </a:solidFill>
                <a:latin typeface="Arial"/>
                <a:ea typeface="Arial"/>
                <a:cs typeface="Arial"/>
                <a:sym typeface="Arial"/>
              </a:defRPr>
            </a:lvl5pPr>
            <a:lvl6pPr indent="0" lvl="5" marL="2057400" marR="0" rtl="0" algn="l">
              <a:lnSpc>
                <a:spcPct val="90000"/>
              </a:lnSpc>
              <a:spcBef>
                <a:spcPts val="500"/>
              </a:spcBef>
              <a:buClr>
                <a:schemeClr val="dk1"/>
              </a:buClr>
              <a:buFont typeface="Arial"/>
              <a:buNone/>
              <a:defRPr b="0" i="0" sz="1400" u="none" cap="none" strike="noStrike">
                <a:solidFill>
                  <a:schemeClr val="dk1"/>
                </a:solidFill>
                <a:latin typeface="Arial"/>
                <a:ea typeface="Arial"/>
                <a:cs typeface="Arial"/>
                <a:sym typeface="Arial"/>
              </a:defRPr>
            </a:lvl6pPr>
            <a:lvl7pPr indent="0" lvl="6" marL="2463800" marR="0" rtl="0" algn="l">
              <a:lnSpc>
                <a:spcPct val="90000"/>
              </a:lnSpc>
              <a:spcBef>
                <a:spcPts val="500"/>
              </a:spcBef>
              <a:buClr>
                <a:schemeClr val="dk1"/>
              </a:buClr>
              <a:buFont typeface="Arial"/>
              <a:buNone/>
              <a:defRPr b="0" i="0" sz="1400" u="none" cap="none" strike="noStrike">
                <a:solidFill>
                  <a:schemeClr val="dk1"/>
                </a:solidFill>
                <a:latin typeface="Arial"/>
                <a:ea typeface="Arial"/>
                <a:cs typeface="Arial"/>
                <a:sym typeface="Arial"/>
              </a:defRPr>
            </a:lvl7pPr>
            <a:lvl8pPr indent="0" lvl="7" marL="2882900" marR="0" rtl="0" algn="l">
              <a:lnSpc>
                <a:spcPct val="90000"/>
              </a:lnSpc>
              <a:spcBef>
                <a:spcPts val="500"/>
              </a:spcBef>
              <a:buClr>
                <a:schemeClr val="dk1"/>
              </a:buClr>
              <a:buFont typeface="Arial"/>
              <a:buNone/>
              <a:defRPr b="0" i="0" sz="1400" u="none" cap="none" strike="noStrike">
                <a:solidFill>
                  <a:schemeClr val="dk1"/>
                </a:solidFill>
                <a:latin typeface="Arial"/>
                <a:ea typeface="Arial"/>
                <a:cs typeface="Arial"/>
                <a:sym typeface="Arial"/>
              </a:defRPr>
            </a:lvl8pPr>
            <a:lvl9pPr indent="0" lvl="8" marL="3289300" marR="0" rtl="0" algn="l">
              <a:lnSpc>
                <a:spcPct val="90000"/>
              </a:lnSpc>
              <a:spcBef>
                <a:spcPts val="500"/>
              </a:spcBef>
              <a:buClr>
                <a:schemeClr val="dk1"/>
              </a:buClr>
              <a:buFont typeface="Arial"/>
              <a:buNone/>
              <a:defRPr b="0" i="0" sz="1400" u="none" cap="none" strike="noStrike">
                <a:solidFill>
                  <a:schemeClr val="dk1"/>
                </a:solidFill>
                <a:latin typeface="Arial"/>
                <a:ea typeface="Arial"/>
                <a:cs typeface="Arial"/>
                <a:sym typeface="Arial"/>
              </a:defRPr>
            </a:lvl9pPr>
          </a:lstStyle>
          <a:p/>
        </p:txBody>
      </p:sp>
      <p:sp>
        <p:nvSpPr>
          <p:cNvPr id="129" name="Shape 129"/>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30" name="Shape 130"/>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31" name="Shape 131"/>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132" name="Shape 132"/>
        <p:cNvGrpSpPr/>
        <p:nvPr/>
      </p:nvGrpSpPr>
      <p:grpSpPr>
        <a:xfrm>
          <a:off x="0" y="0"/>
          <a:ext cx="0" cy="0"/>
          <a:chOff x="0" y="0"/>
          <a:chExt cx="0" cy="0"/>
        </a:xfrm>
      </p:grpSpPr>
      <p:sp>
        <p:nvSpPr>
          <p:cNvPr id="133" name="Shape 133"/>
          <p:cNvSpPr txBox="1"/>
          <p:nvPr>
            <p:ph type="title"/>
          </p:nvPr>
        </p:nvSpPr>
        <p:spPr>
          <a:xfrm>
            <a:off x="457489" y="274544"/>
            <a:ext cx="8229000" cy="1143000"/>
          </a:xfrm>
          <a:prstGeom prst="rect">
            <a:avLst/>
          </a:prstGeom>
          <a:noFill/>
          <a:ln>
            <a:noFill/>
          </a:ln>
        </p:spPr>
        <p:txBody>
          <a:bodyPr anchorCtr="0" anchor="ctr" bIns="82300" lIns="82300" rIns="82300" wrap="square" tIns="82300"/>
          <a:lstStyle>
            <a:lvl1pPr indent="0" lvl="0" marL="0" marR="0" rtl="0" algn="ctr">
              <a:spcBef>
                <a:spcPts val="0"/>
              </a:spcBef>
              <a:spcAft>
                <a:spcPts val="0"/>
              </a:spcAft>
              <a:buNone/>
              <a:defRPr b="0" i="0" sz="39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34" name="Shape 134"/>
          <p:cNvSpPr txBox="1"/>
          <p:nvPr>
            <p:ph idx="1" type="body"/>
          </p:nvPr>
        </p:nvSpPr>
        <p:spPr>
          <a:xfrm>
            <a:off x="457489" y="1599640"/>
            <a:ext cx="4045500" cy="45273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500"/>
              </a:spcBef>
              <a:spcAft>
                <a:spcPts val="0"/>
              </a:spcAft>
              <a:buClr>
                <a:schemeClr val="dk1"/>
              </a:buClr>
              <a:buSzPct val="100000"/>
              <a:buFont typeface="Arial"/>
              <a:buChar char="•"/>
              <a:defRPr b="0" i="0" sz="23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01600" lvl="5" marL="22606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01600" lvl="7" marL="30861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01600" lvl="8" marL="34925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135" name="Shape 135"/>
          <p:cNvSpPr txBox="1"/>
          <p:nvPr>
            <p:ph idx="2" type="body"/>
          </p:nvPr>
        </p:nvSpPr>
        <p:spPr>
          <a:xfrm>
            <a:off x="4641273" y="1599640"/>
            <a:ext cx="4045500" cy="45273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500"/>
              </a:spcBef>
              <a:spcAft>
                <a:spcPts val="0"/>
              </a:spcAft>
              <a:buClr>
                <a:schemeClr val="dk1"/>
              </a:buClr>
              <a:buSzPct val="100000"/>
              <a:buFont typeface="Arial"/>
              <a:buChar char="•"/>
              <a:defRPr b="0" i="0" sz="23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01600" lvl="5" marL="22606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01600" lvl="7" marL="30861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01600" lvl="8" marL="34925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136" name="Shape 136"/>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37" name="Shape 137"/>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38" name="Shape 138"/>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139" name="Shape 139"/>
        <p:cNvGrpSpPr/>
        <p:nvPr/>
      </p:nvGrpSpPr>
      <p:grpSpPr>
        <a:xfrm>
          <a:off x="0" y="0"/>
          <a:ext cx="0" cy="0"/>
          <a:chOff x="0" y="0"/>
          <a:chExt cx="0" cy="0"/>
        </a:xfrm>
      </p:grpSpPr>
      <p:sp>
        <p:nvSpPr>
          <p:cNvPr id="140" name="Shape 140"/>
          <p:cNvSpPr txBox="1"/>
          <p:nvPr>
            <p:ph type="title"/>
          </p:nvPr>
        </p:nvSpPr>
        <p:spPr>
          <a:xfrm>
            <a:off x="629227" y="365592"/>
            <a:ext cx="7887000" cy="1325100"/>
          </a:xfrm>
          <a:prstGeom prst="rect">
            <a:avLst/>
          </a:prstGeom>
          <a:noFill/>
          <a:ln>
            <a:noFill/>
          </a:ln>
        </p:spPr>
        <p:txBody>
          <a:bodyPr anchorCtr="0" anchor="ctr" bIns="82300" lIns="82300" rIns="82300" wrap="square" tIns="82300"/>
          <a:lstStyle>
            <a:lvl1pPr indent="0" lvl="0" marL="0" marR="0" rtl="0" algn="ctr">
              <a:spcBef>
                <a:spcPts val="0"/>
              </a:spcBef>
              <a:spcAft>
                <a:spcPts val="0"/>
              </a:spcAft>
              <a:buNone/>
              <a:defRPr b="0" i="0" sz="39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41" name="Shape 141"/>
          <p:cNvSpPr txBox="1"/>
          <p:nvPr>
            <p:ph idx="1" type="body"/>
          </p:nvPr>
        </p:nvSpPr>
        <p:spPr>
          <a:xfrm>
            <a:off x="629227" y="1680882"/>
            <a:ext cx="3869100" cy="823800"/>
          </a:xfrm>
          <a:prstGeom prst="rect">
            <a:avLst/>
          </a:prstGeom>
          <a:noFill/>
          <a:ln>
            <a:noFill/>
          </a:ln>
        </p:spPr>
        <p:txBody>
          <a:bodyPr anchorCtr="0" anchor="b" bIns="82300" lIns="82300" rIns="82300" wrap="square" tIns="82300"/>
          <a:lstStyle>
            <a:lvl1pPr indent="0" lvl="0" marL="0" marR="0" rtl="0" algn="l">
              <a:spcBef>
                <a:spcPts val="400"/>
              </a:spcBef>
              <a:spcAft>
                <a:spcPts val="0"/>
              </a:spcAft>
              <a:buClr>
                <a:schemeClr val="dk1"/>
              </a:buClr>
              <a:buFont typeface="Arial"/>
              <a:buNone/>
              <a:defRPr b="1" i="0" sz="2200" u="none" cap="none" strike="noStrike">
                <a:solidFill>
                  <a:schemeClr val="dk1"/>
                </a:solidFill>
                <a:latin typeface="Arial"/>
                <a:ea typeface="Arial"/>
                <a:cs typeface="Arial"/>
                <a:sym typeface="Arial"/>
              </a:defRPr>
            </a:lvl1pPr>
            <a:lvl2pPr indent="0" lvl="1" marL="406400" marR="0" rtl="0" algn="l">
              <a:spcBef>
                <a:spcPts val="400"/>
              </a:spcBef>
              <a:spcAft>
                <a:spcPts val="0"/>
              </a:spcAft>
              <a:buClr>
                <a:schemeClr val="dk1"/>
              </a:buClr>
              <a:buFont typeface="Arial"/>
              <a:buNone/>
              <a:defRPr b="1" i="0" sz="1800" u="none" cap="none" strike="noStrike">
                <a:solidFill>
                  <a:schemeClr val="dk1"/>
                </a:solidFill>
                <a:latin typeface="Arial"/>
                <a:ea typeface="Arial"/>
                <a:cs typeface="Arial"/>
                <a:sym typeface="Arial"/>
              </a:defRPr>
            </a:lvl2pPr>
            <a:lvl3pPr indent="0" lvl="2" marL="825500" marR="0" rtl="0" algn="l">
              <a:spcBef>
                <a:spcPts val="300"/>
              </a:spcBef>
              <a:spcAft>
                <a:spcPts val="0"/>
              </a:spcAft>
              <a:buClr>
                <a:schemeClr val="dk1"/>
              </a:buClr>
              <a:buFont typeface="Arial"/>
              <a:buNone/>
              <a:defRPr b="1" i="0" sz="1600" u="none" cap="none" strike="noStrike">
                <a:solidFill>
                  <a:schemeClr val="dk1"/>
                </a:solidFill>
                <a:latin typeface="Arial"/>
                <a:ea typeface="Arial"/>
                <a:cs typeface="Arial"/>
                <a:sym typeface="Arial"/>
              </a:defRPr>
            </a:lvl3pPr>
            <a:lvl4pPr indent="0" lvl="3" marL="1231900" marR="0" rtl="0" algn="l">
              <a:spcBef>
                <a:spcPts val="300"/>
              </a:spcBef>
              <a:spcAft>
                <a:spcPts val="0"/>
              </a:spcAft>
              <a:buClr>
                <a:schemeClr val="dk1"/>
              </a:buClr>
              <a:buFont typeface="Arial"/>
              <a:buNone/>
              <a:defRPr b="1" i="0" sz="1400" u="none" cap="none" strike="noStrike">
                <a:solidFill>
                  <a:schemeClr val="dk1"/>
                </a:solidFill>
                <a:latin typeface="Arial"/>
                <a:ea typeface="Arial"/>
                <a:cs typeface="Arial"/>
                <a:sym typeface="Arial"/>
              </a:defRPr>
            </a:lvl4pPr>
            <a:lvl5pPr indent="0" lvl="4" marL="1651000" marR="0" rtl="0" algn="l">
              <a:spcBef>
                <a:spcPts val="300"/>
              </a:spcBef>
              <a:spcAft>
                <a:spcPts val="0"/>
              </a:spcAft>
              <a:buClr>
                <a:schemeClr val="dk1"/>
              </a:buClr>
              <a:buFont typeface="Arial"/>
              <a:buNone/>
              <a:defRPr b="1" i="0" sz="1400" u="none" cap="none" strike="noStrike">
                <a:solidFill>
                  <a:schemeClr val="dk1"/>
                </a:solidFill>
                <a:latin typeface="Arial"/>
                <a:ea typeface="Arial"/>
                <a:cs typeface="Arial"/>
                <a:sym typeface="Arial"/>
              </a:defRPr>
            </a:lvl5pPr>
            <a:lvl6pPr indent="0" lvl="5" marL="2057400" marR="0" rtl="0" algn="l">
              <a:lnSpc>
                <a:spcPct val="90000"/>
              </a:lnSpc>
              <a:spcBef>
                <a:spcPts val="500"/>
              </a:spcBef>
              <a:buClr>
                <a:schemeClr val="dk1"/>
              </a:buClr>
              <a:buFont typeface="Arial"/>
              <a:buNone/>
              <a:defRPr b="1" i="0" sz="1400" u="none" cap="none" strike="noStrike">
                <a:solidFill>
                  <a:schemeClr val="dk1"/>
                </a:solidFill>
                <a:latin typeface="Arial"/>
                <a:ea typeface="Arial"/>
                <a:cs typeface="Arial"/>
                <a:sym typeface="Arial"/>
              </a:defRPr>
            </a:lvl6pPr>
            <a:lvl7pPr indent="0" lvl="6" marL="2463800" marR="0" rtl="0" algn="l">
              <a:lnSpc>
                <a:spcPct val="90000"/>
              </a:lnSpc>
              <a:spcBef>
                <a:spcPts val="500"/>
              </a:spcBef>
              <a:buClr>
                <a:schemeClr val="dk1"/>
              </a:buClr>
              <a:buFont typeface="Arial"/>
              <a:buNone/>
              <a:defRPr b="1" i="0" sz="1400" u="none" cap="none" strike="noStrike">
                <a:solidFill>
                  <a:schemeClr val="dk1"/>
                </a:solidFill>
                <a:latin typeface="Arial"/>
                <a:ea typeface="Arial"/>
                <a:cs typeface="Arial"/>
                <a:sym typeface="Arial"/>
              </a:defRPr>
            </a:lvl7pPr>
            <a:lvl8pPr indent="0" lvl="7" marL="2882900" marR="0" rtl="0" algn="l">
              <a:lnSpc>
                <a:spcPct val="90000"/>
              </a:lnSpc>
              <a:spcBef>
                <a:spcPts val="500"/>
              </a:spcBef>
              <a:buClr>
                <a:schemeClr val="dk1"/>
              </a:buClr>
              <a:buFont typeface="Arial"/>
              <a:buNone/>
              <a:defRPr b="1" i="0" sz="1400" u="none" cap="none" strike="noStrike">
                <a:solidFill>
                  <a:schemeClr val="dk1"/>
                </a:solidFill>
                <a:latin typeface="Arial"/>
                <a:ea typeface="Arial"/>
                <a:cs typeface="Arial"/>
                <a:sym typeface="Arial"/>
              </a:defRPr>
            </a:lvl8pPr>
            <a:lvl9pPr indent="0" lvl="8" marL="3289300" marR="0" rtl="0" algn="l">
              <a:lnSpc>
                <a:spcPct val="90000"/>
              </a:lnSpc>
              <a:spcBef>
                <a:spcPts val="500"/>
              </a:spcBef>
              <a:buClr>
                <a:schemeClr val="dk1"/>
              </a:buClr>
              <a:buFont typeface="Arial"/>
              <a:buNone/>
              <a:defRPr b="1" i="0" sz="1400" u="none" cap="none" strike="noStrike">
                <a:solidFill>
                  <a:schemeClr val="dk1"/>
                </a:solidFill>
                <a:latin typeface="Arial"/>
                <a:ea typeface="Arial"/>
                <a:cs typeface="Arial"/>
                <a:sym typeface="Arial"/>
              </a:defRPr>
            </a:lvl9pPr>
          </a:lstStyle>
          <a:p/>
        </p:txBody>
      </p:sp>
      <p:sp>
        <p:nvSpPr>
          <p:cNvPr id="142" name="Shape 142"/>
          <p:cNvSpPr txBox="1"/>
          <p:nvPr>
            <p:ph idx="2" type="body"/>
          </p:nvPr>
        </p:nvSpPr>
        <p:spPr>
          <a:xfrm>
            <a:off x="629227" y="2504515"/>
            <a:ext cx="3869100" cy="36852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500"/>
              </a:spcBef>
              <a:spcAft>
                <a:spcPts val="0"/>
              </a:spcAft>
              <a:buClr>
                <a:schemeClr val="dk1"/>
              </a:buClr>
              <a:buSzPct val="100000"/>
              <a:buFont typeface="Arial"/>
              <a:buChar char="•"/>
              <a:defRPr b="0" i="0" sz="23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01600" lvl="5" marL="22606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01600" lvl="7" marL="30861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01600" lvl="8" marL="34925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143" name="Shape 143"/>
          <p:cNvSpPr txBox="1"/>
          <p:nvPr>
            <p:ph idx="3" type="body"/>
          </p:nvPr>
        </p:nvSpPr>
        <p:spPr>
          <a:xfrm>
            <a:off x="4629727" y="1680882"/>
            <a:ext cx="3886500" cy="823800"/>
          </a:xfrm>
          <a:prstGeom prst="rect">
            <a:avLst/>
          </a:prstGeom>
          <a:noFill/>
          <a:ln>
            <a:noFill/>
          </a:ln>
        </p:spPr>
        <p:txBody>
          <a:bodyPr anchorCtr="0" anchor="b" bIns="82300" lIns="82300" rIns="82300" wrap="square" tIns="82300"/>
          <a:lstStyle>
            <a:lvl1pPr indent="0" lvl="0" marL="0" marR="0" rtl="0" algn="l">
              <a:spcBef>
                <a:spcPts val="400"/>
              </a:spcBef>
              <a:spcAft>
                <a:spcPts val="0"/>
              </a:spcAft>
              <a:buClr>
                <a:schemeClr val="dk1"/>
              </a:buClr>
              <a:buFont typeface="Arial"/>
              <a:buNone/>
              <a:defRPr b="1" i="0" sz="2200" u="none" cap="none" strike="noStrike">
                <a:solidFill>
                  <a:schemeClr val="dk1"/>
                </a:solidFill>
                <a:latin typeface="Arial"/>
                <a:ea typeface="Arial"/>
                <a:cs typeface="Arial"/>
                <a:sym typeface="Arial"/>
              </a:defRPr>
            </a:lvl1pPr>
            <a:lvl2pPr indent="0" lvl="1" marL="406400" marR="0" rtl="0" algn="l">
              <a:spcBef>
                <a:spcPts val="400"/>
              </a:spcBef>
              <a:spcAft>
                <a:spcPts val="0"/>
              </a:spcAft>
              <a:buClr>
                <a:schemeClr val="dk1"/>
              </a:buClr>
              <a:buFont typeface="Arial"/>
              <a:buNone/>
              <a:defRPr b="1" i="0" sz="1800" u="none" cap="none" strike="noStrike">
                <a:solidFill>
                  <a:schemeClr val="dk1"/>
                </a:solidFill>
                <a:latin typeface="Arial"/>
                <a:ea typeface="Arial"/>
                <a:cs typeface="Arial"/>
                <a:sym typeface="Arial"/>
              </a:defRPr>
            </a:lvl2pPr>
            <a:lvl3pPr indent="0" lvl="2" marL="825500" marR="0" rtl="0" algn="l">
              <a:spcBef>
                <a:spcPts val="300"/>
              </a:spcBef>
              <a:spcAft>
                <a:spcPts val="0"/>
              </a:spcAft>
              <a:buClr>
                <a:schemeClr val="dk1"/>
              </a:buClr>
              <a:buFont typeface="Arial"/>
              <a:buNone/>
              <a:defRPr b="1" i="0" sz="1600" u="none" cap="none" strike="noStrike">
                <a:solidFill>
                  <a:schemeClr val="dk1"/>
                </a:solidFill>
                <a:latin typeface="Arial"/>
                <a:ea typeface="Arial"/>
                <a:cs typeface="Arial"/>
                <a:sym typeface="Arial"/>
              </a:defRPr>
            </a:lvl3pPr>
            <a:lvl4pPr indent="0" lvl="3" marL="1231900" marR="0" rtl="0" algn="l">
              <a:spcBef>
                <a:spcPts val="300"/>
              </a:spcBef>
              <a:spcAft>
                <a:spcPts val="0"/>
              </a:spcAft>
              <a:buClr>
                <a:schemeClr val="dk1"/>
              </a:buClr>
              <a:buFont typeface="Arial"/>
              <a:buNone/>
              <a:defRPr b="1" i="0" sz="1400" u="none" cap="none" strike="noStrike">
                <a:solidFill>
                  <a:schemeClr val="dk1"/>
                </a:solidFill>
                <a:latin typeface="Arial"/>
                <a:ea typeface="Arial"/>
                <a:cs typeface="Arial"/>
                <a:sym typeface="Arial"/>
              </a:defRPr>
            </a:lvl4pPr>
            <a:lvl5pPr indent="0" lvl="4" marL="1651000" marR="0" rtl="0" algn="l">
              <a:spcBef>
                <a:spcPts val="300"/>
              </a:spcBef>
              <a:spcAft>
                <a:spcPts val="0"/>
              </a:spcAft>
              <a:buClr>
                <a:schemeClr val="dk1"/>
              </a:buClr>
              <a:buFont typeface="Arial"/>
              <a:buNone/>
              <a:defRPr b="1" i="0" sz="1400" u="none" cap="none" strike="noStrike">
                <a:solidFill>
                  <a:schemeClr val="dk1"/>
                </a:solidFill>
                <a:latin typeface="Arial"/>
                <a:ea typeface="Arial"/>
                <a:cs typeface="Arial"/>
                <a:sym typeface="Arial"/>
              </a:defRPr>
            </a:lvl5pPr>
            <a:lvl6pPr indent="0" lvl="5" marL="2057400" marR="0" rtl="0" algn="l">
              <a:lnSpc>
                <a:spcPct val="90000"/>
              </a:lnSpc>
              <a:spcBef>
                <a:spcPts val="500"/>
              </a:spcBef>
              <a:buClr>
                <a:schemeClr val="dk1"/>
              </a:buClr>
              <a:buFont typeface="Arial"/>
              <a:buNone/>
              <a:defRPr b="1" i="0" sz="1400" u="none" cap="none" strike="noStrike">
                <a:solidFill>
                  <a:schemeClr val="dk1"/>
                </a:solidFill>
                <a:latin typeface="Arial"/>
                <a:ea typeface="Arial"/>
                <a:cs typeface="Arial"/>
                <a:sym typeface="Arial"/>
              </a:defRPr>
            </a:lvl6pPr>
            <a:lvl7pPr indent="0" lvl="6" marL="2463800" marR="0" rtl="0" algn="l">
              <a:lnSpc>
                <a:spcPct val="90000"/>
              </a:lnSpc>
              <a:spcBef>
                <a:spcPts val="500"/>
              </a:spcBef>
              <a:buClr>
                <a:schemeClr val="dk1"/>
              </a:buClr>
              <a:buFont typeface="Arial"/>
              <a:buNone/>
              <a:defRPr b="1" i="0" sz="1400" u="none" cap="none" strike="noStrike">
                <a:solidFill>
                  <a:schemeClr val="dk1"/>
                </a:solidFill>
                <a:latin typeface="Arial"/>
                <a:ea typeface="Arial"/>
                <a:cs typeface="Arial"/>
                <a:sym typeface="Arial"/>
              </a:defRPr>
            </a:lvl7pPr>
            <a:lvl8pPr indent="0" lvl="7" marL="2882900" marR="0" rtl="0" algn="l">
              <a:lnSpc>
                <a:spcPct val="90000"/>
              </a:lnSpc>
              <a:spcBef>
                <a:spcPts val="500"/>
              </a:spcBef>
              <a:buClr>
                <a:schemeClr val="dk1"/>
              </a:buClr>
              <a:buFont typeface="Arial"/>
              <a:buNone/>
              <a:defRPr b="1" i="0" sz="1400" u="none" cap="none" strike="noStrike">
                <a:solidFill>
                  <a:schemeClr val="dk1"/>
                </a:solidFill>
                <a:latin typeface="Arial"/>
                <a:ea typeface="Arial"/>
                <a:cs typeface="Arial"/>
                <a:sym typeface="Arial"/>
              </a:defRPr>
            </a:lvl8pPr>
            <a:lvl9pPr indent="0" lvl="8" marL="3289300" marR="0" rtl="0" algn="l">
              <a:lnSpc>
                <a:spcPct val="90000"/>
              </a:lnSpc>
              <a:spcBef>
                <a:spcPts val="500"/>
              </a:spcBef>
              <a:buClr>
                <a:schemeClr val="dk1"/>
              </a:buClr>
              <a:buFont typeface="Arial"/>
              <a:buNone/>
              <a:defRPr b="1" i="0" sz="1400" u="none" cap="none" strike="noStrike">
                <a:solidFill>
                  <a:schemeClr val="dk1"/>
                </a:solidFill>
                <a:latin typeface="Arial"/>
                <a:ea typeface="Arial"/>
                <a:cs typeface="Arial"/>
                <a:sym typeface="Arial"/>
              </a:defRPr>
            </a:lvl9pPr>
          </a:lstStyle>
          <a:p/>
        </p:txBody>
      </p:sp>
      <p:sp>
        <p:nvSpPr>
          <p:cNvPr id="144" name="Shape 144"/>
          <p:cNvSpPr txBox="1"/>
          <p:nvPr>
            <p:ph idx="4" type="body"/>
          </p:nvPr>
        </p:nvSpPr>
        <p:spPr>
          <a:xfrm>
            <a:off x="4629727" y="2504515"/>
            <a:ext cx="3886500" cy="36852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500"/>
              </a:spcBef>
              <a:spcAft>
                <a:spcPts val="0"/>
              </a:spcAft>
              <a:buClr>
                <a:schemeClr val="dk1"/>
              </a:buClr>
              <a:buSzPct val="100000"/>
              <a:buFont typeface="Arial"/>
              <a:buChar char="•"/>
              <a:defRPr b="0" i="0" sz="23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01600" lvl="5" marL="22606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01600" lvl="7" marL="30861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01600" lvl="8" marL="34925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145" name="Shape 145"/>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46" name="Shape 146"/>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47" name="Shape 147"/>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148" name="Shape 148"/>
        <p:cNvGrpSpPr/>
        <p:nvPr/>
      </p:nvGrpSpPr>
      <p:grpSpPr>
        <a:xfrm>
          <a:off x="0" y="0"/>
          <a:ext cx="0" cy="0"/>
          <a:chOff x="0" y="0"/>
          <a:chExt cx="0" cy="0"/>
        </a:xfrm>
      </p:grpSpPr>
      <p:sp>
        <p:nvSpPr>
          <p:cNvPr id="149" name="Shape 149"/>
          <p:cNvSpPr txBox="1"/>
          <p:nvPr>
            <p:ph type="title"/>
          </p:nvPr>
        </p:nvSpPr>
        <p:spPr>
          <a:xfrm>
            <a:off x="457489" y="274544"/>
            <a:ext cx="8229000" cy="1143000"/>
          </a:xfrm>
          <a:prstGeom prst="rect">
            <a:avLst/>
          </a:prstGeom>
          <a:noFill/>
          <a:ln>
            <a:noFill/>
          </a:ln>
        </p:spPr>
        <p:txBody>
          <a:bodyPr anchorCtr="0" anchor="ctr" bIns="82300" lIns="82300" rIns="82300" wrap="square" tIns="82300"/>
          <a:lstStyle>
            <a:lvl1pPr indent="0" lvl="0" marL="0" marR="0" rtl="0" algn="ctr">
              <a:spcBef>
                <a:spcPts val="0"/>
              </a:spcBef>
              <a:spcAft>
                <a:spcPts val="0"/>
              </a:spcAft>
              <a:buNone/>
              <a:defRPr b="0" i="0" sz="39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50" name="Shape 150"/>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51" name="Shape 151"/>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52" name="Shape 152"/>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53" name="Shape 153"/>
        <p:cNvGrpSpPr/>
        <p:nvPr/>
      </p:nvGrpSpPr>
      <p:grpSpPr>
        <a:xfrm>
          <a:off x="0" y="0"/>
          <a:ext cx="0" cy="0"/>
          <a:chOff x="0" y="0"/>
          <a:chExt cx="0" cy="0"/>
        </a:xfrm>
      </p:grpSpPr>
      <p:sp>
        <p:nvSpPr>
          <p:cNvPr id="154" name="Shape 154"/>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55" name="Shape 155"/>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56" name="Shape 156"/>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157" name="Shape 157"/>
        <p:cNvGrpSpPr/>
        <p:nvPr/>
      </p:nvGrpSpPr>
      <p:grpSpPr>
        <a:xfrm>
          <a:off x="0" y="0"/>
          <a:ext cx="0" cy="0"/>
          <a:chOff x="0" y="0"/>
          <a:chExt cx="0" cy="0"/>
        </a:xfrm>
      </p:grpSpPr>
      <p:sp>
        <p:nvSpPr>
          <p:cNvPr id="158" name="Shape 158"/>
          <p:cNvSpPr txBox="1"/>
          <p:nvPr>
            <p:ph type="title"/>
          </p:nvPr>
        </p:nvSpPr>
        <p:spPr>
          <a:xfrm>
            <a:off x="629227" y="456640"/>
            <a:ext cx="2949900" cy="1600800"/>
          </a:xfrm>
          <a:prstGeom prst="rect">
            <a:avLst/>
          </a:prstGeom>
          <a:noFill/>
          <a:ln>
            <a:noFill/>
          </a:ln>
        </p:spPr>
        <p:txBody>
          <a:bodyPr anchorCtr="0" anchor="b" bIns="82300" lIns="82300" rIns="82300" wrap="square" tIns="82300"/>
          <a:lstStyle>
            <a:lvl1pPr indent="0" lvl="0" marL="0" marR="0" rtl="0" algn="ctr">
              <a:spcBef>
                <a:spcPts val="0"/>
              </a:spcBef>
              <a:spcAft>
                <a:spcPts val="0"/>
              </a:spcAft>
              <a:buNone/>
              <a:defRPr b="0" i="0" sz="29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59" name="Shape 159"/>
          <p:cNvSpPr txBox="1"/>
          <p:nvPr>
            <p:ph idx="1" type="body"/>
          </p:nvPr>
        </p:nvSpPr>
        <p:spPr>
          <a:xfrm>
            <a:off x="3887932" y="987519"/>
            <a:ext cx="4628100" cy="48732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400"/>
              </a:spcBef>
              <a:spcAft>
                <a:spcPts val="0"/>
              </a:spcAft>
              <a:buClr>
                <a:schemeClr val="dk1"/>
              </a:buClr>
              <a:buSzPct val="100000"/>
              <a:buFont typeface="Arial"/>
              <a:buChar char="•"/>
              <a:defRPr b="0" i="0" sz="22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88900" lvl="5" marL="2260600" marR="0" rtl="0" algn="l">
              <a:lnSpc>
                <a:spcPct val="90000"/>
              </a:lnSpc>
              <a:spcBef>
                <a:spcPts val="500"/>
              </a:spcBef>
              <a:buClr>
                <a:schemeClr val="dk1"/>
              </a:buClr>
              <a:buSzPct val="100000"/>
              <a:buFont typeface="Arial"/>
              <a:buChar char="•"/>
              <a:defRPr b="0" i="0" sz="18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800" u="none" cap="none" strike="noStrike">
                <a:solidFill>
                  <a:schemeClr val="dk1"/>
                </a:solidFill>
                <a:latin typeface="Arial"/>
                <a:ea typeface="Arial"/>
                <a:cs typeface="Arial"/>
                <a:sym typeface="Arial"/>
              </a:defRPr>
            </a:lvl7pPr>
            <a:lvl8pPr indent="-88900" lvl="7" marL="3086100" marR="0" rtl="0" algn="l">
              <a:lnSpc>
                <a:spcPct val="90000"/>
              </a:lnSpc>
              <a:spcBef>
                <a:spcPts val="500"/>
              </a:spcBef>
              <a:buClr>
                <a:schemeClr val="dk1"/>
              </a:buClr>
              <a:buSzPct val="100000"/>
              <a:buFont typeface="Arial"/>
              <a:buChar char="•"/>
              <a:defRPr b="0" i="0" sz="1800" u="none" cap="none" strike="noStrike">
                <a:solidFill>
                  <a:schemeClr val="dk1"/>
                </a:solidFill>
                <a:latin typeface="Arial"/>
                <a:ea typeface="Arial"/>
                <a:cs typeface="Arial"/>
                <a:sym typeface="Arial"/>
              </a:defRPr>
            </a:lvl8pPr>
            <a:lvl9pPr indent="-88900" lvl="8" marL="3492500" marR="0" rtl="0" algn="l">
              <a:lnSpc>
                <a:spcPct val="90000"/>
              </a:lnSpc>
              <a:spcBef>
                <a:spcPts val="500"/>
              </a:spcBef>
              <a:buClr>
                <a:schemeClr val="dk1"/>
              </a:buClr>
              <a:buSzPct val="100000"/>
              <a:buFont typeface="Arial"/>
              <a:buChar char="•"/>
              <a:defRPr b="0" i="0" sz="1800" u="none" cap="none" strike="noStrike">
                <a:solidFill>
                  <a:schemeClr val="dk1"/>
                </a:solidFill>
                <a:latin typeface="Arial"/>
                <a:ea typeface="Arial"/>
                <a:cs typeface="Arial"/>
                <a:sym typeface="Arial"/>
              </a:defRPr>
            </a:lvl9pPr>
          </a:lstStyle>
          <a:p/>
        </p:txBody>
      </p:sp>
      <p:sp>
        <p:nvSpPr>
          <p:cNvPr id="160" name="Shape 160"/>
          <p:cNvSpPr txBox="1"/>
          <p:nvPr>
            <p:ph idx="2" type="body"/>
          </p:nvPr>
        </p:nvSpPr>
        <p:spPr>
          <a:xfrm>
            <a:off x="629227" y="2057681"/>
            <a:ext cx="2949900" cy="3811500"/>
          </a:xfrm>
          <a:prstGeom prst="rect">
            <a:avLst/>
          </a:prstGeom>
          <a:noFill/>
          <a:ln>
            <a:noFill/>
          </a:ln>
        </p:spPr>
        <p:txBody>
          <a:bodyPr anchorCtr="0" anchor="t" bIns="82300" lIns="82300" rIns="82300" wrap="square" tIns="82300"/>
          <a:lstStyle>
            <a:lvl1pPr indent="0" lvl="0" marL="0" marR="0" rtl="0" algn="l">
              <a:spcBef>
                <a:spcPts val="300"/>
              </a:spcBef>
              <a:spcAft>
                <a:spcPts val="0"/>
              </a:spcAft>
              <a:buClr>
                <a:schemeClr val="dk1"/>
              </a:buClr>
              <a:buFont typeface="Arial"/>
              <a:buNone/>
              <a:defRPr b="0" i="0" sz="1400" u="none" cap="none" strike="noStrike">
                <a:solidFill>
                  <a:schemeClr val="dk1"/>
                </a:solidFill>
                <a:latin typeface="Arial"/>
                <a:ea typeface="Arial"/>
                <a:cs typeface="Arial"/>
                <a:sym typeface="Arial"/>
              </a:defRPr>
            </a:lvl1pPr>
            <a:lvl2pPr indent="0" lvl="1" marL="406400" marR="0" rtl="0" algn="l">
              <a:spcBef>
                <a:spcPts val="300"/>
              </a:spcBef>
              <a:spcAft>
                <a:spcPts val="0"/>
              </a:spcAft>
              <a:buClr>
                <a:schemeClr val="dk1"/>
              </a:buClr>
              <a:buFont typeface="Arial"/>
              <a:buNone/>
              <a:defRPr b="0" i="0" sz="1300" u="none" cap="none" strike="noStrike">
                <a:solidFill>
                  <a:schemeClr val="dk1"/>
                </a:solidFill>
                <a:latin typeface="Arial"/>
                <a:ea typeface="Arial"/>
                <a:cs typeface="Arial"/>
                <a:sym typeface="Arial"/>
              </a:defRPr>
            </a:lvl2pPr>
            <a:lvl3pPr indent="0" lvl="2" marL="825500" marR="0" rtl="0" algn="l">
              <a:spcBef>
                <a:spcPts val="200"/>
              </a:spcBef>
              <a:spcAft>
                <a:spcPts val="0"/>
              </a:spcAft>
              <a:buClr>
                <a:schemeClr val="dk1"/>
              </a:buClr>
              <a:buFont typeface="Arial"/>
              <a:buNone/>
              <a:defRPr b="0" i="0" sz="1100" u="none" cap="none" strike="noStrike">
                <a:solidFill>
                  <a:schemeClr val="dk1"/>
                </a:solidFill>
                <a:latin typeface="Arial"/>
                <a:ea typeface="Arial"/>
                <a:cs typeface="Arial"/>
                <a:sym typeface="Arial"/>
              </a:defRPr>
            </a:lvl3pPr>
            <a:lvl4pPr indent="0" lvl="3" marL="1231900" marR="0" rtl="0" algn="l">
              <a:spcBef>
                <a:spcPts val="200"/>
              </a:spcBef>
              <a:spcAft>
                <a:spcPts val="0"/>
              </a:spcAft>
              <a:buClr>
                <a:schemeClr val="dk1"/>
              </a:buClr>
              <a:buFont typeface="Arial"/>
              <a:buNone/>
              <a:defRPr b="0" i="0" sz="900" u="none" cap="none" strike="noStrike">
                <a:solidFill>
                  <a:schemeClr val="dk1"/>
                </a:solidFill>
                <a:latin typeface="Arial"/>
                <a:ea typeface="Arial"/>
                <a:cs typeface="Arial"/>
                <a:sym typeface="Arial"/>
              </a:defRPr>
            </a:lvl4pPr>
            <a:lvl5pPr indent="0" lvl="4" marL="1651000" marR="0" rtl="0" algn="l">
              <a:spcBef>
                <a:spcPts val="200"/>
              </a:spcBef>
              <a:spcAft>
                <a:spcPts val="0"/>
              </a:spcAft>
              <a:buClr>
                <a:schemeClr val="dk1"/>
              </a:buClr>
              <a:buFont typeface="Arial"/>
              <a:buNone/>
              <a:defRPr b="0" i="0" sz="900" u="none" cap="none" strike="noStrike">
                <a:solidFill>
                  <a:schemeClr val="dk1"/>
                </a:solidFill>
                <a:latin typeface="Arial"/>
                <a:ea typeface="Arial"/>
                <a:cs typeface="Arial"/>
                <a:sym typeface="Arial"/>
              </a:defRPr>
            </a:lvl5pPr>
            <a:lvl6pPr indent="0" lvl="5" marL="2057400" marR="0" rtl="0" algn="l">
              <a:lnSpc>
                <a:spcPct val="90000"/>
              </a:lnSpc>
              <a:spcBef>
                <a:spcPts val="500"/>
              </a:spcBef>
              <a:buClr>
                <a:schemeClr val="dk1"/>
              </a:buClr>
              <a:buFont typeface="Arial"/>
              <a:buNone/>
              <a:defRPr b="0" i="0" sz="900" u="none" cap="none" strike="noStrike">
                <a:solidFill>
                  <a:schemeClr val="dk1"/>
                </a:solidFill>
                <a:latin typeface="Arial"/>
                <a:ea typeface="Arial"/>
                <a:cs typeface="Arial"/>
                <a:sym typeface="Arial"/>
              </a:defRPr>
            </a:lvl6pPr>
            <a:lvl7pPr indent="0" lvl="6" marL="2463800" marR="0" rtl="0" algn="l">
              <a:lnSpc>
                <a:spcPct val="90000"/>
              </a:lnSpc>
              <a:spcBef>
                <a:spcPts val="500"/>
              </a:spcBef>
              <a:buClr>
                <a:schemeClr val="dk1"/>
              </a:buClr>
              <a:buFont typeface="Arial"/>
              <a:buNone/>
              <a:defRPr b="0" i="0" sz="900" u="none" cap="none" strike="noStrike">
                <a:solidFill>
                  <a:schemeClr val="dk1"/>
                </a:solidFill>
                <a:latin typeface="Arial"/>
                <a:ea typeface="Arial"/>
                <a:cs typeface="Arial"/>
                <a:sym typeface="Arial"/>
              </a:defRPr>
            </a:lvl7pPr>
            <a:lvl8pPr indent="0" lvl="7" marL="2882900" marR="0" rtl="0" algn="l">
              <a:lnSpc>
                <a:spcPct val="90000"/>
              </a:lnSpc>
              <a:spcBef>
                <a:spcPts val="500"/>
              </a:spcBef>
              <a:buClr>
                <a:schemeClr val="dk1"/>
              </a:buClr>
              <a:buFont typeface="Arial"/>
              <a:buNone/>
              <a:defRPr b="0" i="0" sz="900" u="none" cap="none" strike="noStrike">
                <a:solidFill>
                  <a:schemeClr val="dk1"/>
                </a:solidFill>
                <a:latin typeface="Arial"/>
                <a:ea typeface="Arial"/>
                <a:cs typeface="Arial"/>
                <a:sym typeface="Arial"/>
              </a:defRPr>
            </a:lvl8pPr>
            <a:lvl9pPr indent="0" lvl="8" marL="3289300" marR="0" rtl="0" algn="l">
              <a:lnSpc>
                <a:spcPct val="90000"/>
              </a:lnSpc>
              <a:spcBef>
                <a:spcPts val="500"/>
              </a:spcBef>
              <a:buClr>
                <a:schemeClr val="dk1"/>
              </a:buClr>
              <a:buFont typeface="Arial"/>
              <a:buNone/>
              <a:defRPr b="0" i="0" sz="900" u="none" cap="none" strike="noStrike">
                <a:solidFill>
                  <a:schemeClr val="dk1"/>
                </a:solidFill>
                <a:latin typeface="Arial"/>
                <a:ea typeface="Arial"/>
                <a:cs typeface="Arial"/>
                <a:sym typeface="Arial"/>
              </a:defRPr>
            </a:lvl9pPr>
          </a:lstStyle>
          <a:p/>
        </p:txBody>
      </p:sp>
      <p:sp>
        <p:nvSpPr>
          <p:cNvPr id="161" name="Shape 161"/>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62" name="Shape 162"/>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63" name="Shape 163"/>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45" name="Shape 45"/>
        <p:cNvGrpSpPr/>
        <p:nvPr/>
      </p:nvGrpSpPr>
      <p:grpSpPr>
        <a:xfrm>
          <a:off x="0" y="0"/>
          <a:ext cx="0" cy="0"/>
          <a:chOff x="0" y="0"/>
          <a:chExt cx="0" cy="0"/>
        </a:xfrm>
      </p:grpSpPr>
      <p:sp>
        <p:nvSpPr>
          <p:cNvPr id="46" name="Shape 46"/>
          <p:cNvSpPr txBox="1"/>
          <p:nvPr>
            <p:ph type="title"/>
          </p:nvPr>
        </p:nvSpPr>
        <p:spPr>
          <a:xfrm>
            <a:off x="457200" y="1143000"/>
            <a:ext cx="8229600" cy="1066800"/>
          </a:xfrm>
          <a:prstGeom prst="rect">
            <a:avLst/>
          </a:prstGeom>
          <a:noFill/>
          <a:ln>
            <a:noFill/>
          </a:ln>
        </p:spPr>
        <p:txBody>
          <a:bodyPr anchorCtr="0" anchor="ctr" bIns="91425" lIns="91425" rIns="91425" wrap="square" tIns="91425"/>
          <a:lstStyle>
            <a:lvl1pPr indent="0" lvl="0" marL="0" marR="0" rtl="0" algn="l">
              <a:spcBef>
                <a:spcPts val="0"/>
              </a:spcBef>
              <a:buClr>
                <a:schemeClr val="dk2"/>
              </a:buClr>
              <a:buFont typeface="Trebuchet MS"/>
              <a:buNone/>
              <a:defRPr b="0" i="0" sz="40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7" name="Shape 47"/>
          <p:cNvSpPr txBox="1"/>
          <p:nvPr>
            <p:ph idx="1" type="body"/>
          </p:nvPr>
        </p:nvSpPr>
        <p:spPr>
          <a:xfrm>
            <a:off x="457200" y="2249424"/>
            <a:ext cx="8229600" cy="4325112"/>
          </a:xfrm>
          <a:prstGeom prst="rect">
            <a:avLst/>
          </a:prstGeom>
          <a:noFill/>
          <a:ln>
            <a:noFill/>
          </a:ln>
        </p:spPr>
        <p:txBody>
          <a:bodyPr anchorCtr="0" anchor="t" bIns="91425" lIns="91425" rIns="91425" wrap="square" tIns="91425"/>
          <a:lstStyle>
            <a:lvl1pPr indent="-86359" lvl="0" marL="365760" marR="0" rtl="0" algn="l">
              <a:spcBef>
                <a:spcPts val="300"/>
              </a:spcBef>
              <a:buClr>
                <a:schemeClr val="accent3"/>
              </a:buClr>
              <a:buSzPct val="100000"/>
              <a:buFont typeface="Georgia"/>
              <a:buChar char="•"/>
              <a:defRPr b="0" i="0" sz="2800" u="none" cap="none" strike="noStrike">
                <a:solidFill>
                  <a:schemeClr val="dk1"/>
                </a:solidFill>
                <a:latin typeface="Georgia"/>
                <a:ea typeface="Georgia"/>
                <a:cs typeface="Georgia"/>
                <a:sym typeface="Georgia"/>
              </a:defRPr>
            </a:lvl1pPr>
            <a:lvl2pPr indent="-86868" lvl="1" marL="658368" marR="0" rtl="0" algn="l">
              <a:spcBef>
                <a:spcPts val="300"/>
              </a:spcBef>
              <a:buClr>
                <a:schemeClr val="accent2"/>
              </a:buClr>
              <a:buSzPct val="100000"/>
              <a:buFont typeface="Georgia"/>
              <a:buChar char="▫"/>
              <a:defRPr b="0" i="0" sz="2600" u="none" cap="none" strike="noStrike">
                <a:solidFill>
                  <a:schemeClr val="accent2"/>
                </a:solidFill>
                <a:latin typeface="Georgia"/>
                <a:ea typeface="Georgia"/>
                <a:cs typeface="Georgia"/>
                <a:sym typeface="Georgia"/>
              </a:defRPr>
            </a:lvl2pPr>
            <a:lvl3pPr indent="-72644" lvl="2" marL="923544" marR="0" rtl="0" algn="l">
              <a:spcBef>
                <a:spcPts val="300"/>
              </a:spcBef>
              <a:buClr>
                <a:schemeClr val="accent1"/>
              </a:buClr>
              <a:buSzPct val="100000"/>
              <a:buFont typeface="Noto Sans Symbols"/>
              <a:buChar char="⚫"/>
              <a:defRPr b="0" i="0" sz="2400" u="none" cap="none" strike="noStrike">
                <a:solidFill>
                  <a:schemeClr val="accent1"/>
                </a:solidFill>
                <a:latin typeface="Georgia"/>
                <a:ea typeface="Georgia"/>
                <a:cs typeface="Georgia"/>
                <a:sym typeface="Georgia"/>
              </a:defRPr>
            </a:lvl3pPr>
            <a:lvl4pPr indent="-61975" lvl="3" marL="1179576" marR="0" rtl="0" algn="l">
              <a:spcBef>
                <a:spcPts val="300"/>
              </a:spcBef>
              <a:buClr>
                <a:schemeClr val="accent1"/>
              </a:buClr>
              <a:buSzPct val="100000"/>
              <a:buFont typeface="Noto Sans Symbols"/>
              <a:buChar char="⚫"/>
              <a:defRPr b="0" i="0" sz="2200" u="none" cap="none" strike="noStrike">
                <a:solidFill>
                  <a:schemeClr val="accent1"/>
                </a:solidFill>
                <a:latin typeface="Georgia"/>
                <a:ea typeface="Georgia"/>
                <a:cs typeface="Georgia"/>
                <a:sym typeface="Georgia"/>
              </a:defRPr>
            </a:lvl4pPr>
            <a:lvl5pPr indent="-56388" lvl="4" marL="1389888" marR="0" rtl="0" algn="l">
              <a:spcBef>
                <a:spcPts val="300"/>
              </a:spcBef>
              <a:buClr>
                <a:schemeClr val="accent3"/>
              </a:buClr>
              <a:buSzPct val="100000"/>
              <a:buFont typeface="Georgia"/>
              <a:buChar char="▫"/>
              <a:defRPr b="0" i="0" sz="20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48" name="Shape 48"/>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49" name="Shape 49"/>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50" name="Shape 50"/>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164" name="Shape 164"/>
        <p:cNvGrpSpPr/>
        <p:nvPr/>
      </p:nvGrpSpPr>
      <p:grpSpPr>
        <a:xfrm>
          <a:off x="0" y="0"/>
          <a:ext cx="0" cy="0"/>
          <a:chOff x="0" y="0"/>
          <a:chExt cx="0" cy="0"/>
        </a:xfrm>
      </p:grpSpPr>
      <p:sp>
        <p:nvSpPr>
          <p:cNvPr id="165" name="Shape 165"/>
          <p:cNvSpPr txBox="1"/>
          <p:nvPr>
            <p:ph type="title"/>
          </p:nvPr>
        </p:nvSpPr>
        <p:spPr>
          <a:xfrm>
            <a:off x="629227" y="456640"/>
            <a:ext cx="2949900" cy="1600800"/>
          </a:xfrm>
          <a:prstGeom prst="rect">
            <a:avLst/>
          </a:prstGeom>
          <a:noFill/>
          <a:ln>
            <a:noFill/>
          </a:ln>
        </p:spPr>
        <p:txBody>
          <a:bodyPr anchorCtr="0" anchor="b" bIns="82300" lIns="82300" rIns="82300" wrap="square" tIns="82300"/>
          <a:lstStyle>
            <a:lvl1pPr indent="0" lvl="0" marL="0" marR="0" rtl="0" algn="ctr">
              <a:spcBef>
                <a:spcPts val="0"/>
              </a:spcBef>
              <a:spcAft>
                <a:spcPts val="0"/>
              </a:spcAft>
              <a:buNone/>
              <a:defRPr b="0" i="0" sz="29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66" name="Shape 166"/>
          <p:cNvSpPr/>
          <p:nvPr>
            <p:ph idx="2" type="pic"/>
          </p:nvPr>
        </p:nvSpPr>
        <p:spPr>
          <a:xfrm>
            <a:off x="3887932" y="987519"/>
            <a:ext cx="4628100" cy="4873200"/>
          </a:xfrm>
          <a:prstGeom prst="rect">
            <a:avLst/>
          </a:prstGeom>
          <a:noFill/>
          <a:ln>
            <a:noFill/>
          </a:ln>
        </p:spPr>
        <p:txBody>
          <a:bodyPr anchorCtr="0" anchor="t" bIns="82300" lIns="82300" rIns="82300" wrap="square" tIns="82300"/>
          <a:lstStyle>
            <a:lvl1pPr indent="0" lvl="0" marL="0" marR="0" rtl="0" algn="l">
              <a:spcBef>
                <a:spcPts val="600"/>
              </a:spcBef>
              <a:spcAft>
                <a:spcPts val="0"/>
              </a:spcAft>
              <a:buClr>
                <a:schemeClr val="dk1"/>
              </a:buClr>
              <a:buSzPct val="44827"/>
              <a:buFont typeface="Arial"/>
              <a:buNone/>
              <a:defRPr b="0" i="0" sz="2900" u="none" cap="none" strike="noStrike">
                <a:solidFill>
                  <a:schemeClr val="dk1"/>
                </a:solidFill>
                <a:latin typeface="Arial"/>
                <a:ea typeface="Arial"/>
                <a:cs typeface="Arial"/>
                <a:sym typeface="Arial"/>
              </a:defRPr>
            </a:lvl1pPr>
            <a:lvl2pPr indent="0" lvl="1" marL="406400" marR="0" rtl="0" algn="l">
              <a:spcBef>
                <a:spcPts val="500"/>
              </a:spcBef>
              <a:spcAft>
                <a:spcPts val="0"/>
              </a:spcAft>
              <a:buClr>
                <a:schemeClr val="dk1"/>
              </a:buClr>
              <a:buSzPct val="52000"/>
              <a:buFont typeface="Arial"/>
              <a:buNone/>
              <a:defRPr b="0" i="0" sz="2500" u="none" cap="none" strike="noStrike">
                <a:solidFill>
                  <a:schemeClr val="dk1"/>
                </a:solidFill>
                <a:latin typeface="Arial"/>
                <a:ea typeface="Arial"/>
                <a:cs typeface="Arial"/>
                <a:sym typeface="Arial"/>
              </a:defRPr>
            </a:lvl2pPr>
            <a:lvl3pPr indent="0" lvl="2" marL="825500" marR="0" rtl="0" algn="l">
              <a:spcBef>
                <a:spcPts val="400"/>
              </a:spcBef>
              <a:spcAft>
                <a:spcPts val="0"/>
              </a:spcAft>
              <a:buClr>
                <a:schemeClr val="dk1"/>
              </a:buClr>
              <a:buSzPct val="59090"/>
              <a:buFont typeface="Arial"/>
              <a:buNone/>
              <a:defRPr b="0" i="0" sz="2200" u="none" cap="none" strike="noStrike">
                <a:solidFill>
                  <a:schemeClr val="dk1"/>
                </a:solidFill>
                <a:latin typeface="Arial"/>
                <a:ea typeface="Arial"/>
                <a:cs typeface="Arial"/>
                <a:sym typeface="Arial"/>
              </a:defRPr>
            </a:lvl3pPr>
            <a:lvl4pPr indent="0" lvl="3" marL="1231900" marR="0" rtl="0" algn="l">
              <a:spcBef>
                <a:spcPts val="400"/>
              </a:spcBef>
              <a:spcAft>
                <a:spcPts val="0"/>
              </a:spcAft>
              <a:buClr>
                <a:schemeClr val="dk1"/>
              </a:buClr>
              <a:buSzPct val="72222"/>
              <a:buFont typeface="Arial"/>
              <a:buNone/>
              <a:defRPr b="0" i="0" sz="1800" u="none" cap="none" strike="noStrike">
                <a:solidFill>
                  <a:schemeClr val="dk1"/>
                </a:solidFill>
                <a:latin typeface="Arial"/>
                <a:ea typeface="Arial"/>
                <a:cs typeface="Arial"/>
                <a:sym typeface="Arial"/>
              </a:defRPr>
            </a:lvl4pPr>
            <a:lvl5pPr indent="0" lvl="4" marL="1651000" marR="0" rtl="0" algn="l">
              <a:spcBef>
                <a:spcPts val="400"/>
              </a:spcBef>
              <a:spcAft>
                <a:spcPts val="0"/>
              </a:spcAft>
              <a:buClr>
                <a:schemeClr val="dk1"/>
              </a:buClr>
              <a:buSzPct val="72222"/>
              <a:buFont typeface="Arial"/>
              <a:buNone/>
              <a:defRPr b="0" i="0" sz="1800" u="none" cap="none" strike="noStrike">
                <a:solidFill>
                  <a:schemeClr val="dk1"/>
                </a:solidFill>
                <a:latin typeface="Arial"/>
                <a:ea typeface="Arial"/>
                <a:cs typeface="Arial"/>
                <a:sym typeface="Arial"/>
              </a:defRPr>
            </a:lvl5pPr>
            <a:lvl6pPr indent="0" lvl="5" marL="2057400" marR="0" rtl="0" algn="l">
              <a:lnSpc>
                <a:spcPct val="90000"/>
              </a:lnSpc>
              <a:spcBef>
                <a:spcPts val="500"/>
              </a:spcBef>
              <a:buClr>
                <a:schemeClr val="dk1"/>
              </a:buClr>
              <a:buSzPct val="72222"/>
              <a:buFont typeface="Arial"/>
              <a:buNone/>
              <a:defRPr b="0" i="0" sz="1800" u="none" cap="none" strike="noStrike">
                <a:solidFill>
                  <a:schemeClr val="dk1"/>
                </a:solidFill>
                <a:latin typeface="Arial"/>
                <a:ea typeface="Arial"/>
                <a:cs typeface="Arial"/>
                <a:sym typeface="Arial"/>
              </a:defRPr>
            </a:lvl6pPr>
            <a:lvl7pPr indent="0" lvl="6" marL="2463800" marR="0" rtl="0" algn="l">
              <a:lnSpc>
                <a:spcPct val="90000"/>
              </a:lnSpc>
              <a:spcBef>
                <a:spcPts val="500"/>
              </a:spcBef>
              <a:buClr>
                <a:schemeClr val="dk1"/>
              </a:buClr>
              <a:buSzPct val="72222"/>
              <a:buFont typeface="Arial"/>
              <a:buNone/>
              <a:defRPr b="0" i="0" sz="1800" u="none" cap="none" strike="noStrike">
                <a:solidFill>
                  <a:schemeClr val="dk1"/>
                </a:solidFill>
                <a:latin typeface="Arial"/>
                <a:ea typeface="Arial"/>
                <a:cs typeface="Arial"/>
                <a:sym typeface="Arial"/>
              </a:defRPr>
            </a:lvl7pPr>
            <a:lvl8pPr indent="0" lvl="7" marL="2882900" marR="0" rtl="0" algn="l">
              <a:lnSpc>
                <a:spcPct val="90000"/>
              </a:lnSpc>
              <a:spcBef>
                <a:spcPts val="500"/>
              </a:spcBef>
              <a:buClr>
                <a:schemeClr val="dk1"/>
              </a:buClr>
              <a:buSzPct val="72222"/>
              <a:buFont typeface="Arial"/>
              <a:buNone/>
              <a:defRPr b="0" i="0" sz="1800" u="none" cap="none" strike="noStrike">
                <a:solidFill>
                  <a:schemeClr val="dk1"/>
                </a:solidFill>
                <a:latin typeface="Arial"/>
                <a:ea typeface="Arial"/>
                <a:cs typeface="Arial"/>
                <a:sym typeface="Arial"/>
              </a:defRPr>
            </a:lvl8pPr>
            <a:lvl9pPr indent="0" lvl="8" marL="3289300" marR="0" rtl="0" algn="l">
              <a:lnSpc>
                <a:spcPct val="90000"/>
              </a:lnSpc>
              <a:spcBef>
                <a:spcPts val="500"/>
              </a:spcBef>
              <a:buClr>
                <a:schemeClr val="dk1"/>
              </a:buClr>
              <a:buSzPct val="72222"/>
              <a:buFont typeface="Arial"/>
              <a:buNone/>
              <a:defRPr b="0" i="0" sz="1800" u="none" cap="none" strike="noStrike">
                <a:solidFill>
                  <a:schemeClr val="dk1"/>
                </a:solidFill>
                <a:latin typeface="Arial"/>
                <a:ea typeface="Arial"/>
                <a:cs typeface="Arial"/>
                <a:sym typeface="Arial"/>
              </a:defRPr>
            </a:lvl9pPr>
          </a:lstStyle>
          <a:p/>
        </p:txBody>
      </p:sp>
      <p:sp>
        <p:nvSpPr>
          <p:cNvPr id="167" name="Shape 167"/>
          <p:cNvSpPr txBox="1"/>
          <p:nvPr>
            <p:ph idx="1" type="body"/>
          </p:nvPr>
        </p:nvSpPr>
        <p:spPr>
          <a:xfrm>
            <a:off x="629227" y="2057681"/>
            <a:ext cx="2949900" cy="3811500"/>
          </a:xfrm>
          <a:prstGeom prst="rect">
            <a:avLst/>
          </a:prstGeom>
          <a:noFill/>
          <a:ln>
            <a:noFill/>
          </a:ln>
        </p:spPr>
        <p:txBody>
          <a:bodyPr anchorCtr="0" anchor="t" bIns="82300" lIns="82300" rIns="82300" wrap="square" tIns="82300"/>
          <a:lstStyle>
            <a:lvl1pPr indent="0" lvl="0" marL="0" marR="0" rtl="0" algn="l">
              <a:spcBef>
                <a:spcPts val="300"/>
              </a:spcBef>
              <a:spcAft>
                <a:spcPts val="0"/>
              </a:spcAft>
              <a:buClr>
                <a:schemeClr val="dk1"/>
              </a:buClr>
              <a:buFont typeface="Arial"/>
              <a:buNone/>
              <a:defRPr b="0" i="0" sz="1400" u="none" cap="none" strike="noStrike">
                <a:solidFill>
                  <a:schemeClr val="dk1"/>
                </a:solidFill>
                <a:latin typeface="Arial"/>
                <a:ea typeface="Arial"/>
                <a:cs typeface="Arial"/>
                <a:sym typeface="Arial"/>
              </a:defRPr>
            </a:lvl1pPr>
            <a:lvl2pPr indent="0" lvl="1" marL="406400" marR="0" rtl="0" algn="l">
              <a:spcBef>
                <a:spcPts val="300"/>
              </a:spcBef>
              <a:spcAft>
                <a:spcPts val="0"/>
              </a:spcAft>
              <a:buClr>
                <a:schemeClr val="dk1"/>
              </a:buClr>
              <a:buFont typeface="Arial"/>
              <a:buNone/>
              <a:defRPr b="0" i="0" sz="1300" u="none" cap="none" strike="noStrike">
                <a:solidFill>
                  <a:schemeClr val="dk1"/>
                </a:solidFill>
                <a:latin typeface="Arial"/>
                <a:ea typeface="Arial"/>
                <a:cs typeface="Arial"/>
                <a:sym typeface="Arial"/>
              </a:defRPr>
            </a:lvl2pPr>
            <a:lvl3pPr indent="0" lvl="2" marL="825500" marR="0" rtl="0" algn="l">
              <a:spcBef>
                <a:spcPts val="200"/>
              </a:spcBef>
              <a:spcAft>
                <a:spcPts val="0"/>
              </a:spcAft>
              <a:buClr>
                <a:schemeClr val="dk1"/>
              </a:buClr>
              <a:buFont typeface="Arial"/>
              <a:buNone/>
              <a:defRPr b="0" i="0" sz="1100" u="none" cap="none" strike="noStrike">
                <a:solidFill>
                  <a:schemeClr val="dk1"/>
                </a:solidFill>
                <a:latin typeface="Arial"/>
                <a:ea typeface="Arial"/>
                <a:cs typeface="Arial"/>
                <a:sym typeface="Arial"/>
              </a:defRPr>
            </a:lvl3pPr>
            <a:lvl4pPr indent="0" lvl="3" marL="1231900" marR="0" rtl="0" algn="l">
              <a:spcBef>
                <a:spcPts val="200"/>
              </a:spcBef>
              <a:spcAft>
                <a:spcPts val="0"/>
              </a:spcAft>
              <a:buClr>
                <a:schemeClr val="dk1"/>
              </a:buClr>
              <a:buFont typeface="Arial"/>
              <a:buNone/>
              <a:defRPr b="0" i="0" sz="900" u="none" cap="none" strike="noStrike">
                <a:solidFill>
                  <a:schemeClr val="dk1"/>
                </a:solidFill>
                <a:latin typeface="Arial"/>
                <a:ea typeface="Arial"/>
                <a:cs typeface="Arial"/>
                <a:sym typeface="Arial"/>
              </a:defRPr>
            </a:lvl4pPr>
            <a:lvl5pPr indent="0" lvl="4" marL="1651000" marR="0" rtl="0" algn="l">
              <a:spcBef>
                <a:spcPts val="200"/>
              </a:spcBef>
              <a:spcAft>
                <a:spcPts val="0"/>
              </a:spcAft>
              <a:buClr>
                <a:schemeClr val="dk1"/>
              </a:buClr>
              <a:buFont typeface="Arial"/>
              <a:buNone/>
              <a:defRPr b="0" i="0" sz="900" u="none" cap="none" strike="noStrike">
                <a:solidFill>
                  <a:schemeClr val="dk1"/>
                </a:solidFill>
                <a:latin typeface="Arial"/>
                <a:ea typeface="Arial"/>
                <a:cs typeface="Arial"/>
                <a:sym typeface="Arial"/>
              </a:defRPr>
            </a:lvl5pPr>
            <a:lvl6pPr indent="0" lvl="5" marL="2057400" marR="0" rtl="0" algn="l">
              <a:lnSpc>
                <a:spcPct val="90000"/>
              </a:lnSpc>
              <a:spcBef>
                <a:spcPts val="500"/>
              </a:spcBef>
              <a:buClr>
                <a:schemeClr val="dk1"/>
              </a:buClr>
              <a:buFont typeface="Arial"/>
              <a:buNone/>
              <a:defRPr b="0" i="0" sz="900" u="none" cap="none" strike="noStrike">
                <a:solidFill>
                  <a:schemeClr val="dk1"/>
                </a:solidFill>
                <a:latin typeface="Arial"/>
                <a:ea typeface="Arial"/>
                <a:cs typeface="Arial"/>
                <a:sym typeface="Arial"/>
              </a:defRPr>
            </a:lvl6pPr>
            <a:lvl7pPr indent="0" lvl="6" marL="2463800" marR="0" rtl="0" algn="l">
              <a:lnSpc>
                <a:spcPct val="90000"/>
              </a:lnSpc>
              <a:spcBef>
                <a:spcPts val="500"/>
              </a:spcBef>
              <a:buClr>
                <a:schemeClr val="dk1"/>
              </a:buClr>
              <a:buFont typeface="Arial"/>
              <a:buNone/>
              <a:defRPr b="0" i="0" sz="900" u="none" cap="none" strike="noStrike">
                <a:solidFill>
                  <a:schemeClr val="dk1"/>
                </a:solidFill>
                <a:latin typeface="Arial"/>
                <a:ea typeface="Arial"/>
                <a:cs typeface="Arial"/>
                <a:sym typeface="Arial"/>
              </a:defRPr>
            </a:lvl7pPr>
            <a:lvl8pPr indent="0" lvl="7" marL="2882900" marR="0" rtl="0" algn="l">
              <a:lnSpc>
                <a:spcPct val="90000"/>
              </a:lnSpc>
              <a:spcBef>
                <a:spcPts val="500"/>
              </a:spcBef>
              <a:buClr>
                <a:schemeClr val="dk1"/>
              </a:buClr>
              <a:buFont typeface="Arial"/>
              <a:buNone/>
              <a:defRPr b="0" i="0" sz="900" u="none" cap="none" strike="noStrike">
                <a:solidFill>
                  <a:schemeClr val="dk1"/>
                </a:solidFill>
                <a:latin typeface="Arial"/>
                <a:ea typeface="Arial"/>
                <a:cs typeface="Arial"/>
                <a:sym typeface="Arial"/>
              </a:defRPr>
            </a:lvl8pPr>
            <a:lvl9pPr indent="0" lvl="8" marL="3289300" marR="0" rtl="0" algn="l">
              <a:lnSpc>
                <a:spcPct val="90000"/>
              </a:lnSpc>
              <a:spcBef>
                <a:spcPts val="500"/>
              </a:spcBef>
              <a:buClr>
                <a:schemeClr val="dk1"/>
              </a:buClr>
              <a:buFont typeface="Arial"/>
              <a:buNone/>
              <a:defRPr b="0" i="0" sz="900" u="none" cap="none" strike="noStrike">
                <a:solidFill>
                  <a:schemeClr val="dk1"/>
                </a:solidFill>
                <a:latin typeface="Arial"/>
                <a:ea typeface="Arial"/>
                <a:cs typeface="Arial"/>
                <a:sym typeface="Arial"/>
              </a:defRPr>
            </a:lvl9pPr>
          </a:lstStyle>
          <a:p/>
        </p:txBody>
      </p:sp>
      <p:sp>
        <p:nvSpPr>
          <p:cNvPr id="168" name="Shape 168"/>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69" name="Shape 169"/>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70" name="Shape 170"/>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171" name="Shape 171"/>
        <p:cNvGrpSpPr/>
        <p:nvPr/>
      </p:nvGrpSpPr>
      <p:grpSpPr>
        <a:xfrm>
          <a:off x="0" y="0"/>
          <a:ext cx="0" cy="0"/>
          <a:chOff x="0" y="0"/>
          <a:chExt cx="0" cy="0"/>
        </a:xfrm>
      </p:grpSpPr>
      <p:sp>
        <p:nvSpPr>
          <p:cNvPr id="172" name="Shape 172"/>
          <p:cNvSpPr txBox="1"/>
          <p:nvPr>
            <p:ph type="title"/>
          </p:nvPr>
        </p:nvSpPr>
        <p:spPr>
          <a:xfrm>
            <a:off x="457489" y="274544"/>
            <a:ext cx="8229000" cy="1143000"/>
          </a:xfrm>
          <a:prstGeom prst="rect">
            <a:avLst/>
          </a:prstGeom>
          <a:noFill/>
          <a:ln>
            <a:noFill/>
          </a:ln>
        </p:spPr>
        <p:txBody>
          <a:bodyPr anchorCtr="0" anchor="ctr" bIns="82300" lIns="82300" rIns="82300" wrap="square" tIns="82300"/>
          <a:lstStyle>
            <a:lvl1pPr indent="0" lvl="0" marL="0" marR="0" rtl="0" algn="ctr">
              <a:spcBef>
                <a:spcPts val="0"/>
              </a:spcBef>
              <a:spcAft>
                <a:spcPts val="0"/>
              </a:spcAft>
              <a:buNone/>
              <a:defRPr b="0" i="0" sz="39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73" name="Shape 173"/>
          <p:cNvSpPr txBox="1"/>
          <p:nvPr>
            <p:ph idx="1" type="body"/>
          </p:nvPr>
        </p:nvSpPr>
        <p:spPr>
          <a:xfrm rot="5400000">
            <a:off x="2308362" y="-251210"/>
            <a:ext cx="4527300" cy="82290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500"/>
              </a:spcBef>
              <a:spcAft>
                <a:spcPts val="0"/>
              </a:spcAft>
              <a:buClr>
                <a:schemeClr val="dk1"/>
              </a:buClr>
              <a:buSzPct val="100000"/>
              <a:buFont typeface="Arial"/>
              <a:buChar char="•"/>
              <a:defRPr b="0" i="0" sz="23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01600" lvl="5" marL="22606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01600" lvl="7" marL="30861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01600" lvl="8" marL="34925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174" name="Shape 174"/>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75" name="Shape 175"/>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76" name="Shape 176"/>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177" name="Shape 177"/>
        <p:cNvGrpSpPr/>
        <p:nvPr/>
      </p:nvGrpSpPr>
      <p:grpSpPr>
        <a:xfrm>
          <a:off x="0" y="0"/>
          <a:ext cx="0" cy="0"/>
          <a:chOff x="0" y="0"/>
          <a:chExt cx="0" cy="0"/>
        </a:xfrm>
      </p:grpSpPr>
      <p:sp>
        <p:nvSpPr>
          <p:cNvPr id="178" name="Shape 178"/>
          <p:cNvSpPr txBox="1"/>
          <p:nvPr>
            <p:ph type="title"/>
          </p:nvPr>
        </p:nvSpPr>
        <p:spPr>
          <a:xfrm rot="5400000">
            <a:off x="4732062" y="2172494"/>
            <a:ext cx="5852400" cy="2056500"/>
          </a:xfrm>
          <a:prstGeom prst="rect">
            <a:avLst/>
          </a:prstGeom>
          <a:noFill/>
          <a:ln>
            <a:noFill/>
          </a:ln>
        </p:spPr>
        <p:txBody>
          <a:bodyPr anchorCtr="0" anchor="ctr" bIns="82300" lIns="82300" rIns="82300" wrap="square" tIns="82300"/>
          <a:lstStyle>
            <a:lvl1pPr indent="0" lvl="0" marL="0" marR="0" rtl="0" algn="ctr">
              <a:spcBef>
                <a:spcPts val="0"/>
              </a:spcBef>
              <a:spcAft>
                <a:spcPts val="0"/>
              </a:spcAft>
              <a:buNone/>
              <a:defRPr b="0" i="0" sz="3900" u="none" cap="none" strike="noStrike">
                <a:solidFill>
                  <a:schemeClr val="dk2"/>
                </a:solidFill>
                <a:latin typeface="Arial"/>
                <a:ea typeface="Arial"/>
                <a:cs typeface="Arial"/>
                <a:sym typeface="Arial"/>
              </a:defRPr>
            </a:lvl1pPr>
            <a:lvl2pPr indent="0" lvl="1" marL="0" marR="0" rtl="0" algn="ctr">
              <a:spcBef>
                <a:spcPts val="0"/>
              </a:spcBef>
              <a:spcAft>
                <a:spcPts val="0"/>
              </a:spcAft>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None/>
              <a:defRPr b="0" i="0" sz="3900" u="none" cap="none" strike="noStrike">
                <a:solidFill>
                  <a:schemeClr val="dk2"/>
                </a:solidFill>
                <a:latin typeface="Arial"/>
                <a:ea typeface="Arial"/>
                <a:cs typeface="Arial"/>
                <a:sym typeface="Arial"/>
              </a:defRPr>
            </a:lvl9pPr>
          </a:lstStyle>
          <a:p/>
        </p:txBody>
      </p:sp>
      <p:sp>
        <p:nvSpPr>
          <p:cNvPr id="179" name="Shape 179"/>
          <p:cNvSpPr txBox="1"/>
          <p:nvPr>
            <p:ph idx="1" type="body"/>
          </p:nvPr>
        </p:nvSpPr>
        <p:spPr>
          <a:xfrm rot="5400000">
            <a:off x="548282" y="183794"/>
            <a:ext cx="5852400" cy="60339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500"/>
              </a:spcBef>
              <a:spcAft>
                <a:spcPts val="0"/>
              </a:spcAft>
              <a:buClr>
                <a:schemeClr val="dk1"/>
              </a:buClr>
              <a:buSzPct val="100000"/>
              <a:buFont typeface="Arial"/>
              <a:buChar char="•"/>
              <a:defRPr b="0" i="0" sz="23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01600" lvl="5" marL="22606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01600" lvl="7" marL="30861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01600" lvl="8" marL="34925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180" name="Shape 180"/>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81" name="Shape 181"/>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None/>
              <a:defRPr sz="1300">
                <a:solidFill>
                  <a:schemeClr val="dk1"/>
                </a:solidFill>
                <a:latin typeface="Arial"/>
                <a:ea typeface="Arial"/>
                <a:cs typeface="Arial"/>
                <a:sym typeface="Arial"/>
              </a:defRPr>
            </a:lvl1pPr>
            <a:lvl2pPr indent="0" lvl="1" marL="406400" marR="0" rtl="0" algn="l">
              <a:spcBef>
                <a:spcPts val="0"/>
              </a:spcBef>
              <a:spcAft>
                <a:spcPts val="0"/>
              </a:spcAft>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None/>
              <a:defRPr b="0" i="0" sz="1600" u="none" cap="none" strike="noStrike">
                <a:solidFill>
                  <a:schemeClr val="dk1"/>
                </a:solidFill>
                <a:latin typeface="Arial"/>
                <a:ea typeface="Arial"/>
                <a:cs typeface="Arial"/>
                <a:sym typeface="Arial"/>
              </a:defRPr>
            </a:lvl5pPr>
            <a:lvl6pPr indent="0" lvl="5" marL="2057400" marR="0" rtl="0" algn="l">
              <a:spcBef>
                <a:spcPts val="0"/>
              </a:spcBef>
              <a:buNone/>
              <a:defRPr b="0" i="0" sz="1600" u="none" cap="none" strike="noStrike">
                <a:solidFill>
                  <a:schemeClr val="dk1"/>
                </a:solidFill>
                <a:latin typeface="Arial"/>
                <a:ea typeface="Arial"/>
                <a:cs typeface="Arial"/>
                <a:sym typeface="Arial"/>
              </a:defRPr>
            </a:lvl6pPr>
            <a:lvl7pPr indent="0" lvl="6" marL="2463800" marR="0" rtl="0" algn="l">
              <a:spcBef>
                <a:spcPts val="0"/>
              </a:spcBef>
              <a:buNone/>
              <a:defRPr b="0" i="0" sz="1600" u="none" cap="none" strike="noStrike">
                <a:solidFill>
                  <a:schemeClr val="dk1"/>
                </a:solidFill>
                <a:latin typeface="Arial"/>
                <a:ea typeface="Arial"/>
                <a:cs typeface="Arial"/>
                <a:sym typeface="Arial"/>
              </a:defRPr>
            </a:lvl7pPr>
            <a:lvl8pPr indent="0" lvl="7" marL="2882900" marR="0" rtl="0" algn="l">
              <a:spcBef>
                <a:spcPts val="0"/>
              </a:spcBef>
              <a:buNone/>
              <a:defRPr b="0" i="0" sz="1600" u="none" cap="none" strike="noStrike">
                <a:solidFill>
                  <a:schemeClr val="dk1"/>
                </a:solidFill>
                <a:latin typeface="Arial"/>
                <a:ea typeface="Arial"/>
                <a:cs typeface="Arial"/>
                <a:sym typeface="Arial"/>
              </a:defRPr>
            </a:lvl8pPr>
            <a:lvl9pPr indent="0" lvl="8" marL="3289300" marR="0" rtl="0" algn="l">
              <a:spcBef>
                <a:spcPts val="0"/>
              </a:spcBef>
              <a:buNone/>
              <a:defRPr b="0" i="0" sz="1600" u="none" cap="none" strike="noStrike">
                <a:solidFill>
                  <a:schemeClr val="dk1"/>
                </a:solidFill>
                <a:latin typeface="Arial"/>
                <a:ea typeface="Arial"/>
                <a:cs typeface="Arial"/>
                <a:sym typeface="Arial"/>
              </a:defRPr>
            </a:lvl9pPr>
          </a:lstStyle>
          <a:p/>
        </p:txBody>
      </p:sp>
      <p:sp>
        <p:nvSpPr>
          <p:cNvPr id="182" name="Shape 182"/>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lang="en-US" sz="1300">
                <a:solidFill>
                  <a:schemeClr val="dk1"/>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51" name="Shape 51"/>
        <p:cNvGrpSpPr/>
        <p:nvPr/>
      </p:nvGrpSpPr>
      <p:grpSpPr>
        <a:xfrm>
          <a:off x="0" y="0"/>
          <a:ext cx="0" cy="0"/>
          <a:chOff x="0" y="0"/>
          <a:chExt cx="0" cy="0"/>
        </a:xfrm>
      </p:grpSpPr>
      <p:sp>
        <p:nvSpPr>
          <p:cNvPr id="52" name="Shape 52"/>
          <p:cNvSpPr txBox="1"/>
          <p:nvPr>
            <p:ph type="title"/>
          </p:nvPr>
        </p:nvSpPr>
        <p:spPr>
          <a:xfrm>
            <a:off x="722313" y="1981200"/>
            <a:ext cx="7772400" cy="1362075"/>
          </a:xfrm>
          <a:prstGeom prst="rect">
            <a:avLst/>
          </a:prstGeom>
          <a:noFill/>
          <a:ln>
            <a:noFill/>
          </a:ln>
        </p:spPr>
        <p:txBody>
          <a:bodyPr anchorCtr="0" anchor="b" bIns="91425" lIns="91425" rIns="91425" wrap="square" tIns="91425"/>
          <a:lstStyle>
            <a:lvl1pPr indent="0" lvl="0" marL="0" marR="0" rtl="0" algn="l">
              <a:spcBef>
                <a:spcPts val="0"/>
              </a:spcBef>
              <a:buClr>
                <a:srgbClr val="FFFFFF"/>
              </a:buClr>
              <a:buFont typeface="Trebuchet MS"/>
              <a:buNone/>
              <a:defRPr b="1" i="0" sz="4300" u="none" cap="none" strike="noStrike">
                <a:solidFill>
                  <a:srgbClr val="FFFFFF"/>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3" name="Shape 53"/>
          <p:cNvSpPr txBox="1"/>
          <p:nvPr>
            <p:ph idx="1" type="body"/>
          </p:nvPr>
        </p:nvSpPr>
        <p:spPr>
          <a:xfrm>
            <a:off x="722313" y="3367088"/>
            <a:ext cx="7772400" cy="1509712"/>
          </a:xfrm>
          <a:prstGeom prst="rect">
            <a:avLst/>
          </a:prstGeom>
          <a:noFill/>
          <a:ln>
            <a:noFill/>
          </a:ln>
        </p:spPr>
        <p:txBody>
          <a:bodyPr anchorCtr="0" anchor="t" bIns="91425" lIns="91425" rIns="91425" wrap="square" tIns="91425"/>
          <a:lstStyle>
            <a:lvl1pPr indent="-7619" lvl="0" marL="45720" marR="0" rtl="0" algn="l">
              <a:spcBef>
                <a:spcPts val="300"/>
              </a:spcBef>
              <a:buClr>
                <a:schemeClr val="accent3"/>
              </a:buClr>
              <a:buFont typeface="Georgia"/>
              <a:buNone/>
              <a:defRPr b="0" i="0" sz="2100" u="none" cap="none" strike="noStrike">
                <a:solidFill>
                  <a:schemeClr val="dk2"/>
                </a:solidFill>
                <a:latin typeface="Georgia"/>
                <a:ea typeface="Georgia"/>
                <a:cs typeface="Georgia"/>
                <a:sym typeface="Georgia"/>
              </a:defRPr>
            </a:lvl1pPr>
            <a:lvl2pPr indent="-251968" lvl="1" marL="658368" marR="0" rtl="0" algn="l">
              <a:spcBef>
                <a:spcPts val="300"/>
              </a:spcBef>
              <a:buClr>
                <a:schemeClr val="accent2"/>
              </a:buClr>
              <a:buFont typeface="Georgia"/>
              <a:buNone/>
              <a:defRPr b="0" i="0" sz="1800" u="none" cap="none" strike="noStrike">
                <a:solidFill>
                  <a:srgbClr val="888888"/>
                </a:solidFill>
                <a:latin typeface="Georgia"/>
                <a:ea typeface="Georgia"/>
                <a:cs typeface="Georgia"/>
                <a:sym typeface="Georgia"/>
              </a:defRPr>
            </a:lvl2pPr>
            <a:lvl3pPr indent="-225044" lvl="2" marL="923544" marR="0" rtl="0" algn="l">
              <a:spcBef>
                <a:spcPts val="300"/>
              </a:spcBef>
              <a:buClr>
                <a:schemeClr val="accent1"/>
              </a:buClr>
              <a:buFont typeface="Noto Sans Symbols"/>
              <a:buNone/>
              <a:defRPr b="0" i="0" sz="1600" u="none" cap="none" strike="noStrike">
                <a:solidFill>
                  <a:srgbClr val="888888"/>
                </a:solidFill>
                <a:latin typeface="Georgia"/>
                <a:ea typeface="Georgia"/>
                <a:cs typeface="Georgia"/>
                <a:sym typeface="Georgia"/>
              </a:defRPr>
            </a:lvl3pPr>
            <a:lvl4pPr indent="-201675" lvl="3" marL="1179576" marR="0" rtl="0" algn="l">
              <a:spcBef>
                <a:spcPts val="300"/>
              </a:spcBef>
              <a:buClr>
                <a:schemeClr val="accent1"/>
              </a:buClr>
              <a:buFont typeface="Noto Sans Symbols"/>
              <a:buNone/>
              <a:defRPr b="0" i="0" sz="1400" u="none" cap="none" strike="noStrike">
                <a:solidFill>
                  <a:srgbClr val="888888"/>
                </a:solidFill>
                <a:latin typeface="Georgia"/>
                <a:ea typeface="Georgia"/>
                <a:cs typeface="Georgia"/>
                <a:sym typeface="Georgia"/>
              </a:defRPr>
            </a:lvl4pPr>
            <a:lvl5pPr indent="-183388" lvl="4" marL="1389888" marR="0" rtl="0" algn="l">
              <a:spcBef>
                <a:spcPts val="300"/>
              </a:spcBef>
              <a:buClr>
                <a:schemeClr val="accent3"/>
              </a:buClr>
              <a:buFont typeface="Georgia"/>
              <a:buNone/>
              <a:defRPr b="0" i="0" sz="1400" u="none" cap="none" strike="noStrike">
                <a:solidFill>
                  <a:srgbClr val="888888"/>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54" name="Shape 54"/>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55" name="Shape 55"/>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56" name="Shape 56"/>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57" name="Shape 57"/>
        <p:cNvGrpSpPr/>
        <p:nvPr/>
      </p:nvGrpSpPr>
      <p:grpSpPr>
        <a:xfrm>
          <a:off x="0" y="0"/>
          <a:ext cx="0" cy="0"/>
          <a:chOff x="0" y="0"/>
          <a:chExt cx="0" cy="0"/>
        </a:xfrm>
      </p:grpSpPr>
      <p:sp>
        <p:nvSpPr>
          <p:cNvPr id="58" name="Shape 58"/>
          <p:cNvSpPr txBox="1"/>
          <p:nvPr>
            <p:ph type="title"/>
          </p:nvPr>
        </p:nvSpPr>
        <p:spPr>
          <a:xfrm>
            <a:off x="457200" y="1143000"/>
            <a:ext cx="8229600" cy="1066800"/>
          </a:xfrm>
          <a:prstGeom prst="rect">
            <a:avLst/>
          </a:prstGeom>
          <a:noFill/>
          <a:ln>
            <a:noFill/>
          </a:ln>
        </p:spPr>
        <p:txBody>
          <a:bodyPr anchorCtr="0" anchor="ctr" bIns="91425" lIns="91425" rIns="91425" wrap="square" tIns="91425"/>
          <a:lstStyle>
            <a:lvl1pPr indent="0" lvl="0" marL="0" marR="0" rtl="0" algn="l">
              <a:spcBef>
                <a:spcPts val="0"/>
              </a:spcBef>
              <a:buClr>
                <a:schemeClr val="dk2"/>
              </a:buClr>
              <a:buFont typeface="Trebuchet MS"/>
              <a:buNone/>
              <a:defRPr b="0" i="0" sz="40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9" name="Shape 59"/>
          <p:cNvSpPr txBox="1"/>
          <p:nvPr>
            <p:ph idx="1" type="body"/>
          </p:nvPr>
        </p:nvSpPr>
        <p:spPr>
          <a:xfrm>
            <a:off x="457200" y="2249424"/>
            <a:ext cx="4038600" cy="4525963"/>
          </a:xfrm>
          <a:prstGeom prst="rect">
            <a:avLst/>
          </a:prstGeom>
          <a:noFill/>
          <a:ln>
            <a:noFill/>
          </a:ln>
        </p:spPr>
        <p:txBody>
          <a:bodyPr anchorCtr="0" anchor="t" bIns="91425" lIns="91425" rIns="91425" wrap="square" tIns="91425"/>
          <a:lstStyle>
            <a:lvl1pPr indent="-137159" lvl="0" marL="365760" marR="0" rtl="0" algn="l">
              <a:spcBef>
                <a:spcPts val="300"/>
              </a:spcBef>
              <a:buClr>
                <a:schemeClr val="accent3"/>
              </a:buClr>
              <a:buSzPct val="100000"/>
              <a:buFont typeface="Georgia"/>
              <a:buChar char="•"/>
              <a:defRPr b="0" i="0" sz="2000" u="none" cap="none" strike="noStrike">
                <a:solidFill>
                  <a:schemeClr val="dk1"/>
                </a:solidFill>
                <a:latin typeface="Georgia"/>
                <a:ea typeface="Georgia"/>
                <a:cs typeface="Georgia"/>
                <a:sym typeface="Georgia"/>
              </a:defRPr>
            </a:lvl1pPr>
            <a:lvl2pPr indent="-131318" lvl="1" marL="658368" marR="0" rtl="0" algn="l">
              <a:spcBef>
                <a:spcPts val="300"/>
              </a:spcBef>
              <a:buClr>
                <a:schemeClr val="accent2"/>
              </a:buClr>
              <a:buSzPct val="100000"/>
              <a:buFont typeface="Georgia"/>
              <a:buChar char="▫"/>
              <a:defRPr b="0" i="0" sz="1900" u="none" cap="none" strike="noStrike">
                <a:solidFill>
                  <a:schemeClr val="accent2"/>
                </a:solidFill>
                <a:latin typeface="Georgia"/>
                <a:ea typeface="Georgia"/>
                <a:cs typeface="Georgia"/>
                <a:sym typeface="Georgia"/>
              </a:defRPr>
            </a:lvl2pPr>
            <a:lvl3pPr indent="-110744" lvl="2" marL="923544" marR="0" rtl="0" algn="l">
              <a:spcBef>
                <a:spcPts val="300"/>
              </a:spcBef>
              <a:buClr>
                <a:schemeClr val="accent1"/>
              </a:buClr>
              <a:buSzPct val="100000"/>
              <a:buFont typeface="Noto Sans Symbols"/>
              <a:buChar char="⚫"/>
              <a:defRPr b="0" i="0" sz="1800" u="none" cap="none" strike="noStrike">
                <a:solidFill>
                  <a:schemeClr val="accent1"/>
                </a:solidFill>
                <a:latin typeface="Georgia"/>
                <a:ea typeface="Georgia"/>
                <a:cs typeface="Georgia"/>
                <a:sym typeface="Georgia"/>
              </a:defRPr>
            </a:lvl3pPr>
            <a:lvl4pPr indent="-87375" lvl="3" marL="1179576" marR="0" rtl="0" algn="l">
              <a:spcBef>
                <a:spcPts val="300"/>
              </a:spcBef>
              <a:buClr>
                <a:schemeClr val="accent1"/>
              </a:buClr>
              <a:buSzPct val="100000"/>
              <a:buFont typeface="Noto Sans Symbols"/>
              <a:buChar char="⚫"/>
              <a:defRPr b="0" i="0" sz="1800" u="none" cap="none" strike="noStrike">
                <a:solidFill>
                  <a:schemeClr val="accent1"/>
                </a:solidFill>
                <a:latin typeface="Georgia"/>
                <a:ea typeface="Georgia"/>
                <a:cs typeface="Georgia"/>
                <a:sym typeface="Georgia"/>
              </a:defRPr>
            </a:lvl4pPr>
            <a:lvl5pPr indent="-69088" lvl="4" marL="1389888"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60" name="Shape 60"/>
          <p:cNvSpPr txBox="1"/>
          <p:nvPr>
            <p:ph idx="2" type="body"/>
          </p:nvPr>
        </p:nvSpPr>
        <p:spPr>
          <a:xfrm>
            <a:off x="4648200" y="2249424"/>
            <a:ext cx="4038600" cy="4525963"/>
          </a:xfrm>
          <a:prstGeom prst="rect">
            <a:avLst/>
          </a:prstGeom>
          <a:noFill/>
          <a:ln>
            <a:noFill/>
          </a:ln>
        </p:spPr>
        <p:txBody>
          <a:bodyPr anchorCtr="0" anchor="t" bIns="91425" lIns="91425" rIns="91425" wrap="square" tIns="91425"/>
          <a:lstStyle>
            <a:lvl1pPr indent="-137159" lvl="0" marL="365760" marR="0" rtl="0" algn="l">
              <a:spcBef>
                <a:spcPts val="300"/>
              </a:spcBef>
              <a:buClr>
                <a:schemeClr val="accent3"/>
              </a:buClr>
              <a:buSzPct val="100000"/>
              <a:buFont typeface="Georgia"/>
              <a:buChar char="•"/>
              <a:defRPr b="0" i="0" sz="2000" u="none" cap="none" strike="noStrike">
                <a:solidFill>
                  <a:schemeClr val="dk1"/>
                </a:solidFill>
                <a:latin typeface="Georgia"/>
                <a:ea typeface="Georgia"/>
                <a:cs typeface="Georgia"/>
                <a:sym typeface="Georgia"/>
              </a:defRPr>
            </a:lvl1pPr>
            <a:lvl2pPr indent="-131318" lvl="1" marL="658368" marR="0" rtl="0" algn="l">
              <a:spcBef>
                <a:spcPts val="300"/>
              </a:spcBef>
              <a:buClr>
                <a:schemeClr val="accent2"/>
              </a:buClr>
              <a:buSzPct val="100000"/>
              <a:buFont typeface="Georgia"/>
              <a:buChar char="▫"/>
              <a:defRPr b="0" i="0" sz="1900" u="none" cap="none" strike="noStrike">
                <a:solidFill>
                  <a:schemeClr val="accent2"/>
                </a:solidFill>
                <a:latin typeface="Georgia"/>
                <a:ea typeface="Georgia"/>
                <a:cs typeface="Georgia"/>
                <a:sym typeface="Georgia"/>
              </a:defRPr>
            </a:lvl2pPr>
            <a:lvl3pPr indent="-110744" lvl="2" marL="923544" marR="0" rtl="0" algn="l">
              <a:spcBef>
                <a:spcPts val="300"/>
              </a:spcBef>
              <a:buClr>
                <a:schemeClr val="accent1"/>
              </a:buClr>
              <a:buSzPct val="100000"/>
              <a:buFont typeface="Noto Sans Symbols"/>
              <a:buChar char="⚫"/>
              <a:defRPr b="0" i="0" sz="1800" u="none" cap="none" strike="noStrike">
                <a:solidFill>
                  <a:schemeClr val="accent1"/>
                </a:solidFill>
                <a:latin typeface="Georgia"/>
                <a:ea typeface="Georgia"/>
                <a:cs typeface="Georgia"/>
                <a:sym typeface="Georgia"/>
              </a:defRPr>
            </a:lvl3pPr>
            <a:lvl4pPr indent="-87375" lvl="3" marL="1179576" marR="0" rtl="0" algn="l">
              <a:spcBef>
                <a:spcPts val="300"/>
              </a:spcBef>
              <a:buClr>
                <a:schemeClr val="accent1"/>
              </a:buClr>
              <a:buSzPct val="100000"/>
              <a:buFont typeface="Noto Sans Symbols"/>
              <a:buChar char="⚫"/>
              <a:defRPr b="0" i="0" sz="1800" u="none" cap="none" strike="noStrike">
                <a:solidFill>
                  <a:schemeClr val="accent1"/>
                </a:solidFill>
                <a:latin typeface="Georgia"/>
                <a:ea typeface="Georgia"/>
                <a:cs typeface="Georgia"/>
                <a:sym typeface="Georgia"/>
              </a:defRPr>
            </a:lvl4pPr>
            <a:lvl5pPr indent="-69088" lvl="4" marL="1389888"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61" name="Shape 61"/>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62" name="Shape 62"/>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63" name="Shape 63"/>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64" name="Shape 64"/>
        <p:cNvGrpSpPr/>
        <p:nvPr/>
      </p:nvGrpSpPr>
      <p:grpSpPr>
        <a:xfrm>
          <a:off x="0" y="0"/>
          <a:ext cx="0" cy="0"/>
          <a:chOff x="0" y="0"/>
          <a:chExt cx="0" cy="0"/>
        </a:xfrm>
      </p:grpSpPr>
      <p:sp>
        <p:nvSpPr>
          <p:cNvPr id="65" name="Shape 65"/>
          <p:cNvSpPr txBox="1"/>
          <p:nvPr>
            <p:ph type="title"/>
          </p:nvPr>
        </p:nvSpPr>
        <p:spPr>
          <a:xfrm>
            <a:off x="381000" y="1143000"/>
            <a:ext cx="8382000" cy="1069848"/>
          </a:xfrm>
          <a:prstGeom prst="rect">
            <a:avLst/>
          </a:prstGeom>
          <a:noFill/>
          <a:ln>
            <a:noFill/>
          </a:ln>
        </p:spPr>
        <p:txBody>
          <a:bodyPr anchorCtr="0" anchor="ctr" bIns="91425" lIns="91425" rIns="91425" wrap="square" tIns="91425"/>
          <a:lstStyle>
            <a:lvl1pPr indent="0" lvl="0" marL="0" marR="0" rtl="0" algn="l">
              <a:spcBef>
                <a:spcPts val="0"/>
              </a:spcBef>
              <a:buClr>
                <a:schemeClr val="dk2"/>
              </a:buClr>
              <a:buFont typeface="Trebuchet MS"/>
              <a:buNone/>
              <a:defRPr b="0" i="0" sz="40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6" name="Shape 66"/>
          <p:cNvSpPr txBox="1"/>
          <p:nvPr>
            <p:ph idx="1" type="body"/>
          </p:nvPr>
        </p:nvSpPr>
        <p:spPr>
          <a:xfrm>
            <a:off x="381000" y="2244970"/>
            <a:ext cx="4041648" cy="457200"/>
          </a:xfrm>
          <a:prstGeom prst="rect">
            <a:avLst/>
          </a:prstGeom>
          <a:solidFill>
            <a:srgbClr val="328D96">
              <a:alpha val="24705"/>
            </a:srgbClr>
          </a:solidFill>
          <a:ln cap="flat" cmpd="sng" w="12700">
            <a:solidFill>
              <a:schemeClr val="accent2"/>
            </a:solidFill>
            <a:prstDash val="solid"/>
            <a:round/>
            <a:headEnd len="med" w="med" type="none"/>
            <a:tailEnd len="med" w="med" type="none"/>
          </a:ln>
        </p:spPr>
        <p:txBody>
          <a:bodyPr anchorCtr="0" anchor="ctr" bIns="91425" lIns="91425" rIns="91425" wrap="square" tIns="91425"/>
          <a:lstStyle>
            <a:lvl1pPr indent="-7619" lvl="0" marL="45720" marR="0" rtl="0" algn="l">
              <a:spcBef>
                <a:spcPts val="300"/>
              </a:spcBef>
              <a:buClr>
                <a:schemeClr val="accent3"/>
              </a:buClr>
              <a:buFont typeface="Georgia"/>
              <a:buNone/>
              <a:defRPr b="1" i="0" sz="1900" u="none" cap="none" strike="noStrike">
                <a:solidFill>
                  <a:srgbClr val="414141"/>
                </a:solidFill>
                <a:latin typeface="Georgia"/>
                <a:ea typeface="Georgia"/>
                <a:cs typeface="Georgia"/>
                <a:sym typeface="Georgia"/>
              </a:defRPr>
            </a:lvl1pPr>
            <a:lvl2pPr indent="-251968" lvl="1" marL="658368" marR="0" rtl="0" algn="l">
              <a:spcBef>
                <a:spcPts val="300"/>
              </a:spcBef>
              <a:buClr>
                <a:schemeClr val="accent2"/>
              </a:buClr>
              <a:buFont typeface="Georgia"/>
              <a:buNone/>
              <a:defRPr b="1" i="0" sz="2000" u="none" cap="none" strike="noStrike">
                <a:solidFill>
                  <a:schemeClr val="accent2"/>
                </a:solidFill>
                <a:latin typeface="Georgia"/>
                <a:ea typeface="Georgia"/>
                <a:cs typeface="Georgia"/>
                <a:sym typeface="Georgia"/>
              </a:defRPr>
            </a:lvl2pPr>
            <a:lvl3pPr indent="-225044" lvl="2" marL="923544" marR="0" rtl="0" algn="l">
              <a:spcBef>
                <a:spcPts val="300"/>
              </a:spcBef>
              <a:buClr>
                <a:schemeClr val="accent1"/>
              </a:buClr>
              <a:buFont typeface="Noto Sans Symbols"/>
              <a:buNone/>
              <a:defRPr b="1" i="0" sz="1800" u="none" cap="none" strike="noStrike">
                <a:solidFill>
                  <a:schemeClr val="accent1"/>
                </a:solidFill>
                <a:latin typeface="Georgia"/>
                <a:ea typeface="Georgia"/>
                <a:cs typeface="Georgia"/>
                <a:sym typeface="Georgia"/>
              </a:defRPr>
            </a:lvl3pPr>
            <a:lvl4pPr indent="-201675" lvl="3" marL="1179576" marR="0" rtl="0" algn="l">
              <a:spcBef>
                <a:spcPts val="300"/>
              </a:spcBef>
              <a:buClr>
                <a:schemeClr val="accent1"/>
              </a:buClr>
              <a:buFont typeface="Noto Sans Symbols"/>
              <a:buNone/>
              <a:defRPr b="1" i="0" sz="1600" u="none" cap="none" strike="noStrike">
                <a:solidFill>
                  <a:schemeClr val="accent1"/>
                </a:solidFill>
                <a:latin typeface="Georgia"/>
                <a:ea typeface="Georgia"/>
                <a:cs typeface="Georgia"/>
                <a:sym typeface="Georgia"/>
              </a:defRPr>
            </a:lvl4pPr>
            <a:lvl5pPr indent="-183388" lvl="4" marL="1389888" marR="0" rtl="0" algn="l">
              <a:spcBef>
                <a:spcPts val="300"/>
              </a:spcBef>
              <a:buClr>
                <a:schemeClr val="accent3"/>
              </a:buClr>
              <a:buFont typeface="Georgia"/>
              <a:buNone/>
              <a:defRPr b="1" i="0" sz="16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67" name="Shape 67"/>
          <p:cNvSpPr txBox="1"/>
          <p:nvPr>
            <p:ph idx="2" type="body"/>
          </p:nvPr>
        </p:nvSpPr>
        <p:spPr>
          <a:xfrm>
            <a:off x="4721225" y="2244970"/>
            <a:ext cx="4041775" cy="457200"/>
          </a:xfrm>
          <a:prstGeom prst="rect">
            <a:avLst/>
          </a:prstGeom>
          <a:solidFill>
            <a:srgbClr val="328D96">
              <a:alpha val="24705"/>
            </a:srgbClr>
          </a:solidFill>
          <a:ln cap="flat" cmpd="sng" w="12700">
            <a:solidFill>
              <a:schemeClr val="accent2"/>
            </a:solidFill>
            <a:prstDash val="solid"/>
            <a:round/>
            <a:headEnd len="med" w="med" type="none"/>
            <a:tailEnd len="med" w="med" type="none"/>
          </a:ln>
        </p:spPr>
        <p:txBody>
          <a:bodyPr anchorCtr="0" anchor="ctr" bIns="91425" lIns="91425" rIns="91425" wrap="square" tIns="91425"/>
          <a:lstStyle>
            <a:lvl1pPr indent="-7619" lvl="0" marL="45720" marR="0" rtl="0" algn="l">
              <a:spcBef>
                <a:spcPts val="300"/>
              </a:spcBef>
              <a:buClr>
                <a:schemeClr val="accent3"/>
              </a:buClr>
              <a:buFont typeface="Georgia"/>
              <a:buNone/>
              <a:defRPr b="1" i="0" sz="1900" u="none" cap="none" strike="noStrike">
                <a:solidFill>
                  <a:srgbClr val="414141"/>
                </a:solidFill>
                <a:latin typeface="Georgia"/>
                <a:ea typeface="Georgia"/>
                <a:cs typeface="Georgia"/>
                <a:sym typeface="Georgia"/>
              </a:defRPr>
            </a:lvl1pPr>
            <a:lvl2pPr indent="-251968" lvl="1" marL="658368" marR="0" rtl="0" algn="l">
              <a:spcBef>
                <a:spcPts val="300"/>
              </a:spcBef>
              <a:buClr>
                <a:schemeClr val="accent2"/>
              </a:buClr>
              <a:buFont typeface="Georgia"/>
              <a:buNone/>
              <a:defRPr b="1" i="0" sz="2000" u="none" cap="none" strike="noStrike">
                <a:solidFill>
                  <a:schemeClr val="accent2"/>
                </a:solidFill>
                <a:latin typeface="Georgia"/>
                <a:ea typeface="Georgia"/>
                <a:cs typeface="Georgia"/>
                <a:sym typeface="Georgia"/>
              </a:defRPr>
            </a:lvl2pPr>
            <a:lvl3pPr indent="-225044" lvl="2" marL="923544" marR="0" rtl="0" algn="l">
              <a:spcBef>
                <a:spcPts val="300"/>
              </a:spcBef>
              <a:buClr>
                <a:schemeClr val="accent1"/>
              </a:buClr>
              <a:buFont typeface="Noto Sans Symbols"/>
              <a:buNone/>
              <a:defRPr b="1" i="0" sz="1800" u="none" cap="none" strike="noStrike">
                <a:solidFill>
                  <a:schemeClr val="accent1"/>
                </a:solidFill>
                <a:latin typeface="Georgia"/>
                <a:ea typeface="Georgia"/>
                <a:cs typeface="Georgia"/>
                <a:sym typeface="Georgia"/>
              </a:defRPr>
            </a:lvl3pPr>
            <a:lvl4pPr indent="-201675" lvl="3" marL="1179576" marR="0" rtl="0" algn="l">
              <a:spcBef>
                <a:spcPts val="300"/>
              </a:spcBef>
              <a:buClr>
                <a:schemeClr val="accent1"/>
              </a:buClr>
              <a:buFont typeface="Noto Sans Symbols"/>
              <a:buNone/>
              <a:defRPr b="1" i="0" sz="1600" u="none" cap="none" strike="noStrike">
                <a:solidFill>
                  <a:schemeClr val="accent1"/>
                </a:solidFill>
                <a:latin typeface="Georgia"/>
                <a:ea typeface="Georgia"/>
                <a:cs typeface="Georgia"/>
                <a:sym typeface="Georgia"/>
              </a:defRPr>
            </a:lvl4pPr>
            <a:lvl5pPr indent="-183388" lvl="4" marL="1389888" marR="0" rtl="0" algn="l">
              <a:spcBef>
                <a:spcPts val="300"/>
              </a:spcBef>
              <a:buClr>
                <a:schemeClr val="accent3"/>
              </a:buClr>
              <a:buFont typeface="Georgia"/>
              <a:buNone/>
              <a:defRPr b="1" i="0" sz="16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68" name="Shape 68"/>
          <p:cNvSpPr txBox="1"/>
          <p:nvPr>
            <p:ph idx="3" type="body"/>
          </p:nvPr>
        </p:nvSpPr>
        <p:spPr>
          <a:xfrm>
            <a:off x="381000" y="2708519"/>
            <a:ext cx="4041648" cy="3886200"/>
          </a:xfrm>
          <a:prstGeom prst="rect">
            <a:avLst/>
          </a:prstGeom>
          <a:noFill/>
          <a:ln>
            <a:noFill/>
          </a:ln>
        </p:spPr>
        <p:txBody>
          <a:bodyPr anchorCtr="0" anchor="t" bIns="91425" lIns="91425" rIns="91425" wrap="square" tIns="91425"/>
          <a:lstStyle>
            <a:lvl1pPr indent="-137159" lvl="0" marL="365760" marR="0" rtl="0" algn="l">
              <a:spcBef>
                <a:spcPts val="300"/>
              </a:spcBef>
              <a:buClr>
                <a:schemeClr val="accent3"/>
              </a:buClr>
              <a:buSzPct val="100000"/>
              <a:buFont typeface="Georgia"/>
              <a:buChar char="•"/>
              <a:defRPr b="0" i="0" sz="2000" u="none" cap="none" strike="noStrike">
                <a:solidFill>
                  <a:schemeClr val="dk1"/>
                </a:solidFill>
                <a:latin typeface="Georgia"/>
                <a:ea typeface="Georgia"/>
                <a:cs typeface="Georgia"/>
                <a:sym typeface="Georgia"/>
              </a:defRPr>
            </a:lvl1pPr>
            <a:lvl2pPr indent="-124968" lvl="1" marL="658368" marR="0" rtl="0" algn="l">
              <a:spcBef>
                <a:spcPts val="300"/>
              </a:spcBef>
              <a:buClr>
                <a:schemeClr val="accent2"/>
              </a:buClr>
              <a:buSzPct val="100000"/>
              <a:buFont typeface="Georgia"/>
              <a:buChar char="▫"/>
              <a:defRPr b="0" i="0" sz="2000" u="none" cap="none" strike="noStrike">
                <a:solidFill>
                  <a:schemeClr val="accent2"/>
                </a:solidFill>
                <a:latin typeface="Georgia"/>
                <a:ea typeface="Georgia"/>
                <a:cs typeface="Georgia"/>
                <a:sym typeface="Georgia"/>
              </a:defRPr>
            </a:lvl2pPr>
            <a:lvl3pPr indent="-110744" lvl="2" marL="923544" marR="0" rtl="0" algn="l">
              <a:spcBef>
                <a:spcPts val="300"/>
              </a:spcBef>
              <a:buClr>
                <a:schemeClr val="accent1"/>
              </a:buClr>
              <a:buSzPct val="100000"/>
              <a:buFont typeface="Noto Sans Symbols"/>
              <a:buChar char="⚫"/>
              <a:defRPr b="0" i="0" sz="1800" u="none" cap="none" strike="noStrike">
                <a:solidFill>
                  <a:schemeClr val="accent1"/>
                </a:solidFill>
                <a:latin typeface="Georgia"/>
                <a:ea typeface="Georgia"/>
                <a:cs typeface="Georgia"/>
                <a:sym typeface="Georgia"/>
              </a:defRPr>
            </a:lvl3pPr>
            <a:lvl4pPr indent="-100075" lvl="3" marL="1179576" marR="0" rtl="0" algn="l">
              <a:spcBef>
                <a:spcPts val="300"/>
              </a:spcBef>
              <a:buClr>
                <a:schemeClr val="accent1"/>
              </a:buClr>
              <a:buSzPct val="100000"/>
              <a:buFont typeface="Noto Sans Symbols"/>
              <a:buChar char="⚫"/>
              <a:defRPr b="0" i="0" sz="1600" u="none" cap="none" strike="noStrike">
                <a:solidFill>
                  <a:schemeClr val="accent1"/>
                </a:solidFill>
                <a:latin typeface="Georgia"/>
                <a:ea typeface="Georgia"/>
                <a:cs typeface="Georgia"/>
                <a:sym typeface="Georgia"/>
              </a:defRPr>
            </a:lvl4pPr>
            <a:lvl5pPr indent="-81788" lvl="4" marL="1389888"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69" name="Shape 69"/>
          <p:cNvSpPr txBox="1"/>
          <p:nvPr>
            <p:ph idx="4" type="body"/>
          </p:nvPr>
        </p:nvSpPr>
        <p:spPr>
          <a:xfrm>
            <a:off x="4718304" y="2708519"/>
            <a:ext cx="4041775" cy="3886200"/>
          </a:xfrm>
          <a:prstGeom prst="rect">
            <a:avLst/>
          </a:prstGeom>
          <a:noFill/>
          <a:ln>
            <a:noFill/>
          </a:ln>
        </p:spPr>
        <p:txBody>
          <a:bodyPr anchorCtr="0" anchor="t" bIns="91425" lIns="91425" rIns="91425" wrap="square" tIns="91425"/>
          <a:lstStyle>
            <a:lvl1pPr indent="-137159" lvl="0" marL="365760" marR="0" rtl="0" algn="l">
              <a:spcBef>
                <a:spcPts val="300"/>
              </a:spcBef>
              <a:buClr>
                <a:schemeClr val="accent3"/>
              </a:buClr>
              <a:buSzPct val="100000"/>
              <a:buFont typeface="Georgia"/>
              <a:buChar char="•"/>
              <a:defRPr b="0" i="0" sz="2000" u="none" cap="none" strike="noStrike">
                <a:solidFill>
                  <a:schemeClr val="dk1"/>
                </a:solidFill>
                <a:latin typeface="Georgia"/>
                <a:ea typeface="Georgia"/>
                <a:cs typeface="Georgia"/>
                <a:sym typeface="Georgia"/>
              </a:defRPr>
            </a:lvl1pPr>
            <a:lvl2pPr indent="-124968" lvl="1" marL="658368" marR="0" rtl="0" algn="l">
              <a:spcBef>
                <a:spcPts val="300"/>
              </a:spcBef>
              <a:buClr>
                <a:schemeClr val="accent2"/>
              </a:buClr>
              <a:buSzPct val="100000"/>
              <a:buFont typeface="Georgia"/>
              <a:buChar char="▫"/>
              <a:defRPr b="0" i="0" sz="2000" u="none" cap="none" strike="noStrike">
                <a:solidFill>
                  <a:schemeClr val="accent2"/>
                </a:solidFill>
                <a:latin typeface="Georgia"/>
                <a:ea typeface="Georgia"/>
                <a:cs typeface="Georgia"/>
                <a:sym typeface="Georgia"/>
              </a:defRPr>
            </a:lvl2pPr>
            <a:lvl3pPr indent="-110744" lvl="2" marL="923544" marR="0" rtl="0" algn="l">
              <a:spcBef>
                <a:spcPts val="300"/>
              </a:spcBef>
              <a:buClr>
                <a:schemeClr val="accent1"/>
              </a:buClr>
              <a:buSzPct val="100000"/>
              <a:buFont typeface="Noto Sans Symbols"/>
              <a:buChar char="⚫"/>
              <a:defRPr b="0" i="0" sz="1800" u="none" cap="none" strike="noStrike">
                <a:solidFill>
                  <a:schemeClr val="accent1"/>
                </a:solidFill>
                <a:latin typeface="Georgia"/>
                <a:ea typeface="Georgia"/>
                <a:cs typeface="Georgia"/>
                <a:sym typeface="Georgia"/>
              </a:defRPr>
            </a:lvl3pPr>
            <a:lvl4pPr indent="-100075" lvl="3" marL="1179576" marR="0" rtl="0" algn="l">
              <a:spcBef>
                <a:spcPts val="300"/>
              </a:spcBef>
              <a:buClr>
                <a:schemeClr val="accent1"/>
              </a:buClr>
              <a:buSzPct val="100000"/>
              <a:buFont typeface="Noto Sans Symbols"/>
              <a:buChar char="⚫"/>
              <a:defRPr b="0" i="0" sz="1600" u="none" cap="none" strike="noStrike">
                <a:solidFill>
                  <a:schemeClr val="accent1"/>
                </a:solidFill>
                <a:latin typeface="Georgia"/>
                <a:ea typeface="Georgia"/>
                <a:cs typeface="Georgia"/>
                <a:sym typeface="Georgia"/>
              </a:defRPr>
            </a:lvl4pPr>
            <a:lvl5pPr indent="-81788" lvl="4" marL="1389888"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70" name="Shape 70"/>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71" name="Shape 71"/>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
        <p:nvSpPr>
          <p:cNvPr id="72" name="Shape 72"/>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73" name="Shape 73"/>
        <p:cNvGrpSpPr/>
        <p:nvPr/>
      </p:nvGrpSpPr>
      <p:grpSpPr>
        <a:xfrm>
          <a:off x="0" y="0"/>
          <a:ext cx="0" cy="0"/>
          <a:chOff x="0" y="0"/>
          <a:chExt cx="0" cy="0"/>
        </a:xfrm>
      </p:grpSpPr>
      <p:sp>
        <p:nvSpPr>
          <p:cNvPr id="74" name="Shape 74"/>
          <p:cNvSpPr txBox="1"/>
          <p:nvPr>
            <p:ph type="title"/>
          </p:nvPr>
        </p:nvSpPr>
        <p:spPr>
          <a:xfrm>
            <a:off x="457200" y="1143000"/>
            <a:ext cx="8229600" cy="1069848"/>
          </a:xfrm>
          <a:prstGeom prst="rect">
            <a:avLst/>
          </a:prstGeom>
          <a:noFill/>
          <a:ln>
            <a:noFill/>
          </a:ln>
        </p:spPr>
        <p:txBody>
          <a:bodyPr anchorCtr="0" anchor="ctr" bIns="91425" lIns="91425" rIns="91425" wrap="square" tIns="91425"/>
          <a:lstStyle>
            <a:lvl1pPr indent="0" lvl="0" marL="0" marR="0" rtl="0" algn="l">
              <a:spcBef>
                <a:spcPts val="0"/>
              </a:spcBef>
              <a:buClr>
                <a:schemeClr val="dk2"/>
              </a:buClr>
              <a:buFont typeface="Trebuchet MS"/>
              <a:buNone/>
              <a:defRPr b="0" i="0" sz="40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5" name="Shape 75"/>
          <p:cNvSpPr txBox="1"/>
          <p:nvPr>
            <p:ph idx="10" type="dt"/>
          </p:nvPr>
        </p:nvSpPr>
        <p:spPr>
          <a:xfrm>
            <a:off x="6583680"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76" name="Shape 76"/>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77" name="Shape 77"/>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78" name="Shape 78"/>
        <p:cNvGrpSpPr/>
        <p:nvPr/>
      </p:nvGrpSpPr>
      <p:grpSpPr>
        <a:xfrm>
          <a:off x="0" y="0"/>
          <a:ext cx="0" cy="0"/>
          <a:chOff x="0" y="0"/>
          <a:chExt cx="0" cy="0"/>
        </a:xfrm>
      </p:grpSpPr>
      <p:sp>
        <p:nvSpPr>
          <p:cNvPr id="79" name="Shape 79"/>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80" name="Shape 80"/>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81" name="Shape 81"/>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82" name="Shape 82"/>
        <p:cNvGrpSpPr/>
        <p:nvPr/>
      </p:nvGrpSpPr>
      <p:grpSpPr>
        <a:xfrm>
          <a:off x="0" y="0"/>
          <a:ext cx="0" cy="0"/>
          <a:chOff x="0" y="0"/>
          <a:chExt cx="0" cy="0"/>
        </a:xfrm>
      </p:grpSpPr>
      <p:sp>
        <p:nvSpPr>
          <p:cNvPr id="83" name="Shape 83"/>
          <p:cNvSpPr txBox="1"/>
          <p:nvPr>
            <p:ph type="title"/>
          </p:nvPr>
        </p:nvSpPr>
        <p:spPr>
          <a:xfrm>
            <a:off x="5353496" y="1101970"/>
            <a:ext cx="3383280" cy="877824"/>
          </a:xfrm>
          <a:prstGeom prst="rect">
            <a:avLst/>
          </a:prstGeom>
          <a:noFill/>
          <a:ln>
            <a:noFill/>
          </a:ln>
        </p:spPr>
        <p:txBody>
          <a:bodyPr anchorCtr="0" anchor="b" bIns="91425" lIns="91425" rIns="91425" wrap="square" tIns="91425"/>
          <a:lstStyle>
            <a:lvl1pPr indent="0" lvl="0" marL="0" marR="0" rtl="0" algn="l">
              <a:spcBef>
                <a:spcPts val="0"/>
              </a:spcBef>
              <a:buClr>
                <a:schemeClr val="dk2"/>
              </a:buClr>
              <a:buFont typeface="Trebuchet MS"/>
              <a:buNone/>
              <a:defRPr b="1" i="0" sz="18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4" name="Shape 84"/>
          <p:cNvSpPr txBox="1"/>
          <p:nvPr>
            <p:ph idx="1" type="body"/>
          </p:nvPr>
        </p:nvSpPr>
        <p:spPr>
          <a:xfrm>
            <a:off x="5353496" y="2010727"/>
            <a:ext cx="3383280" cy="4617720"/>
          </a:xfrm>
          <a:prstGeom prst="rect">
            <a:avLst/>
          </a:prstGeom>
          <a:noFill/>
          <a:ln>
            <a:noFill/>
          </a:ln>
        </p:spPr>
        <p:txBody>
          <a:bodyPr anchorCtr="0" anchor="t" bIns="91425" lIns="91425" rIns="91425" wrap="square" tIns="91425"/>
          <a:lstStyle>
            <a:lvl1pPr indent="-9144" lvl="0" marL="9144" marR="0" rtl="0" algn="l">
              <a:spcBef>
                <a:spcPts val="300"/>
              </a:spcBef>
              <a:buClr>
                <a:schemeClr val="accent3"/>
              </a:buClr>
              <a:buFont typeface="Georgia"/>
              <a:buNone/>
              <a:defRPr b="0" i="0" sz="1400" u="none" cap="none" strike="noStrike">
                <a:solidFill>
                  <a:schemeClr val="dk1"/>
                </a:solidFill>
                <a:latin typeface="Georgia"/>
                <a:ea typeface="Georgia"/>
                <a:cs typeface="Georgia"/>
                <a:sym typeface="Georgia"/>
              </a:defRPr>
            </a:lvl1pPr>
            <a:lvl2pPr indent="-251968" lvl="1" marL="658368" marR="0" rtl="0" algn="l">
              <a:spcBef>
                <a:spcPts val="300"/>
              </a:spcBef>
              <a:buClr>
                <a:schemeClr val="accent2"/>
              </a:buClr>
              <a:buFont typeface="Georgia"/>
              <a:buNone/>
              <a:defRPr b="0" i="0" sz="1200" u="none" cap="none" strike="noStrike">
                <a:solidFill>
                  <a:schemeClr val="accent2"/>
                </a:solidFill>
                <a:latin typeface="Georgia"/>
                <a:ea typeface="Georgia"/>
                <a:cs typeface="Georgia"/>
                <a:sym typeface="Georgia"/>
              </a:defRPr>
            </a:lvl2pPr>
            <a:lvl3pPr indent="-225044" lvl="2" marL="923544" marR="0" rtl="0" algn="l">
              <a:spcBef>
                <a:spcPts val="300"/>
              </a:spcBef>
              <a:buClr>
                <a:schemeClr val="accent1"/>
              </a:buClr>
              <a:buFont typeface="Noto Sans Symbols"/>
              <a:buNone/>
              <a:defRPr b="0" i="0" sz="1000" u="none" cap="none" strike="noStrike">
                <a:solidFill>
                  <a:schemeClr val="accent1"/>
                </a:solidFill>
                <a:latin typeface="Georgia"/>
                <a:ea typeface="Georgia"/>
                <a:cs typeface="Georgia"/>
                <a:sym typeface="Georgia"/>
              </a:defRPr>
            </a:lvl3pPr>
            <a:lvl4pPr indent="-201675" lvl="3" marL="1179576" marR="0" rtl="0" algn="l">
              <a:spcBef>
                <a:spcPts val="300"/>
              </a:spcBef>
              <a:buClr>
                <a:schemeClr val="accent1"/>
              </a:buClr>
              <a:buFont typeface="Noto Sans Symbols"/>
              <a:buNone/>
              <a:defRPr b="0" i="0" sz="900" u="none" cap="none" strike="noStrike">
                <a:solidFill>
                  <a:schemeClr val="accent1"/>
                </a:solidFill>
                <a:latin typeface="Georgia"/>
                <a:ea typeface="Georgia"/>
                <a:cs typeface="Georgia"/>
                <a:sym typeface="Georgia"/>
              </a:defRPr>
            </a:lvl4pPr>
            <a:lvl5pPr indent="-183388" lvl="4" marL="1389888" marR="0" rtl="0" algn="l">
              <a:spcBef>
                <a:spcPts val="300"/>
              </a:spcBef>
              <a:buClr>
                <a:schemeClr val="accent3"/>
              </a:buClr>
              <a:buFont typeface="Georgia"/>
              <a:buNone/>
              <a:defRPr b="0" i="0" sz="9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85" name="Shape 85"/>
          <p:cNvSpPr txBox="1"/>
          <p:nvPr>
            <p:ph idx="2" type="body"/>
          </p:nvPr>
        </p:nvSpPr>
        <p:spPr>
          <a:xfrm>
            <a:off x="152400" y="776287"/>
            <a:ext cx="5102352" cy="5852160"/>
          </a:xfrm>
          <a:prstGeom prst="rect">
            <a:avLst/>
          </a:prstGeom>
          <a:noFill/>
          <a:ln>
            <a:noFill/>
          </a:ln>
        </p:spPr>
        <p:txBody>
          <a:bodyPr anchorCtr="0" anchor="t" bIns="91425" lIns="91425" rIns="91425" wrap="square" tIns="91425"/>
          <a:lstStyle>
            <a:lvl1pPr indent="-60959" lvl="0" marL="365760" marR="0" rtl="0" algn="l">
              <a:spcBef>
                <a:spcPts val="300"/>
              </a:spcBef>
              <a:buClr>
                <a:schemeClr val="accent3"/>
              </a:buClr>
              <a:buSzPct val="100000"/>
              <a:buFont typeface="Georgia"/>
              <a:buChar char="•"/>
              <a:defRPr b="0" i="0" sz="3200" u="none" cap="none" strike="noStrike">
                <a:solidFill>
                  <a:schemeClr val="dk1"/>
                </a:solidFill>
                <a:latin typeface="Georgia"/>
                <a:ea typeface="Georgia"/>
                <a:cs typeface="Georgia"/>
                <a:sym typeface="Georgia"/>
              </a:defRPr>
            </a:lvl1pPr>
            <a:lvl2pPr indent="-74168" lvl="1" marL="658368" marR="0" rtl="0" algn="l">
              <a:spcBef>
                <a:spcPts val="300"/>
              </a:spcBef>
              <a:buClr>
                <a:schemeClr val="accent2"/>
              </a:buClr>
              <a:buSzPct val="100000"/>
              <a:buFont typeface="Georgia"/>
              <a:buChar char="▫"/>
              <a:defRPr b="0" i="0" sz="2800" u="none" cap="none" strike="noStrike">
                <a:solidFill>
                  <a:schemeClr val="accent2"/>
                </a:solidFill>
                <a:latin typeface="Georgia"/>
                <a:ea typeface="Georgia"/>
                <a:cs typeface="Georgia"/>
                <a:sym typeface="Georgia"/>
              </a:defRPr>
            </a:lvl2pPr>
            <a:lvl3pPr indent="-72644" lvl="2" marL="923544" marR="0" rtl="0" algn="l">
              <a:spcBef>
                <a:spcPts val="300"/>
              </a:spcBef>
              <a:buClr>
                <a:schemeClr val="accent1"/>
              </a:buClr>
              <a:buSzPct val="100000"/>
              <a:buFont typeface="Noto Sans Symbols"/>
              <a:buChar char="⚫"/>
              <a:defRPr b="0" i="0" sz="2400" u="none" cap="none" strike="noStrike">
                <a:solidFill>
                  <a:schemeClr val="accent1"/>
                </a:solidFill>
                <a:latin typeface="Georgia"/>
                <a:ea typeface="Georgia"/>
                <a:cs typeface="Georgia"/>
                <a:sym typeface="Georgia"/>
              </a:defRPr>
            </a:lvl3pPr>
            <a:lvl4pPr indent="-74675" lvl="3" marL="1179576" marR="0" rtl="0" algn="l">
              <a:spcBef>
                <a:spcPts val="300"/>
              </a:spcBef>
              <a:buClr>
                <a:schemeClr val="accent1"/>
              </a:buClr>
              <a:buSzPct val="100000"/>
              <a:buFont typeface="Noto Sans Symbols"/>
              <a:buChar char="⚫"/>
              <a:defRPr b="0" i="0" sz="2000" u="none" cap="none" strike="noStrike">
                <a:solidFill>
                  <a:schemeClr val="accent1"/>
                </a:solidFill>
                <a:latin typeface="Georgia"/>
                <a:ea typeface="Georgia"/>
                <a:cs typeface="Georgia"/>
                <a:sym typeface="Georgia"/>
              </a:defRPr>
            </a:lvl4pPr>
            <a:lvl5pPr indent="-56388" lvl="4" marL="1389888" marR="0" rtl="0" algn="l">
              <a:spcBef>
                <a:spcPts val="300"/>
              </a:spcBef>
              <a:buClr>
                <a:schemeClr val="accent3"/>
              </a:buClr>
              <a:buSzPct val="100000"/>
              <a:buFont typeface="Georgia"/>
              <a:buChar char="▫"/>
              <a:defRPr b="0" i="0" sz="20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86" name="Shape 86"/>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87" name="Shape 87"/>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88" name="Shape 88"/>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89" name="Shape 89"/>
        <p:cNvGrpSpPr/>
        <p:nvPr/>
      </p:nvGrpSpPr>
      <p:grpSpPr>
        <a:xfrm>
          <a:off x="0" y="0"/>
          <a:ext cx="0" cy="0"/>
          <a:chOff x="0" y="0"/>
          <a:chExt cx="0" cy="0"/>
        </a:xfrm>
      </p:grpSpPr>
      <p:sp>
        <p:nvSpPr>
          <p:cNvPr id="90" name="Shape 90"/>
          <p:cNvSpPr txBox="1"/>
          <p:nvPr>
            <p:ph type="title"/>
          </p:nvPr>
        </p:nvSpPr>
        <p:spPr>
          <a:xfrm rot="-5400000">
            <a:off x="3393017" y="3156577"/>
            <a:ext cx="4681637" cy="586803"/>
          </a:xfrm>
          <a:prstGeom prst="rect">
            <a:avLst/>
          </a:prstGeom>
          <a:noFill/>
          <a:ln>
            <a:noFill/>
          </a:ln>
        </p:spPr>
        <p:txBody>
          <a:bodyPr anchorCtr="0" anchor="t" bIns="91425" lIns="91425" rIns="91425" wrap="square" tIns="91425"/>
          <a:lstStyle>
            <a:lvl1pPr indent="0" lvl="0" marL="0" marR="0" rtl="0" algn="ctr">
              <a:spcBef>
                <a:spcPts val="0"/>
              </a:spcBef>
              <a:buClr>
                <a:schemeClr val="dk2"/>
              </a:buClr>
              <a:buFont typeface="Trebuchet MS"/>
              <a:buNone/>
              <a:defRPr b="1" i="0" sz="20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1" name="Shape 91"/>
          <p:cNvSpPr/>
          <p:nvPr>
            <p:ph idx="2" type="pic"/>
          </p:nvPr>
        </p:nvSpPr>
        <p:spPr>
          <a:xfrm>
            <a:off x="403671" y="1143000"/>
            <a:ext cx="4572000" cy="4572000"/>
          </a:xfrm>
          <a:prstGeom prst="rect">
            <a:avLst/>
          </a:prstGeom>
          <a:solidFill>
            <a:srgbClr val="EAEAEA"/>
          </a:solidFill>
          <a:ln cap="flat" cmpd="sng" w="50800">
            <a:solidFill>
              <a:srgbClr val="FFFFFF"/>
            </a:solidFill>
            <a:prstDash val="solid"/>
            <a:miter lim="800000"/>
            <a:headEnd len="med" w="med" type="none"/>
            <a:tailEnd len="med" w="med" type="none"/>
          </a:ln>
          <a:effectLst>
            <a:outerShdw blurRad="57150" rotWithShape="0" algn="tl" dir="4800000" dist="31750">
              <a:srgbClr val="000000">
                <a:alpha val="24705"/>
              </a:srgbClr>
            </a:outerShdw>
          </a:effectLst>
        </p:spPr>
        <p:txBody>
          <a:bodyPr anchorCtr="0" anchor="t" bIns="91425" lIns="91425" rIns="91425" wrap="square" tIns="91425"/>
          <a:lstStyle>
            <a:lvl1pPr indent="0" lvl="0" marL="0" marR="0" rtl="0" algn="l">
              <a:spcBef>
                <a:spcPts val="300"/>
              </a:spcBef>
              <a:buClr>
                <a:schemeClr val="accent3"/>
              </a:buClr>
              <a:buFont typeface="Georgia"/>
              <a:buNone/>
              <a:defRPr b="0" i="0" sz="3200" u="none" cap="none" strike="noStrike">
                <a:solidFill>
                  <a:schemeClr val="dk1"/>
                </a:solidFill>
                <a:latin typeface="Georgia"/>
                <a:ea typeface="Georgia"/>
                <a:cs typeface="Georgia"/>
                <a:sym typeface="Georgia"/>
              </a:defRPr>
            </a:lvl1pPr>
            <a:lvl2pPr indent="-86868" lvl="1" marL="658368" marR="0" rtl="0" algn="l">
              <a:spcBef>
                <a:spcPts val="300"/>
              </a:spcBef>
              <a:buClr>
                <a:schemeClr val="accent2"/>
              </a:buClr>
              <a:buSzPct val="100000"/>
              <a:buFont typeface="Georgia"/>
              <a:buChar char="▫"/>
              <a:defRPr b="0" i="0" sz="2600" u="none" cap="none" strike="noStrike">
                <a:solidFill>
                  <a:schemeClr val="accent2"/>
                </a:solidFill>
                <a:latin typeface="Georgia"/>
                <a:ea typeface="Georgia"/>
                <a:cs typeface="Georgia"/>
                <a:sym typeface="Georgia"/>
              </a:defRPr>
            </a:lvl2pPr>
            <a:lvl3pPr indent="-72644" lvl="2" marL="923544" marR="0" rtl="0" algn="l">
              <a:spcBef>
                <a:spcPts val="300"/>
              </a:spcBef>
              <a:buClr>
                <a:schemeClr val="accent1"/>
              </a:buClr>
              <a:buSzPct val="100000"/>
              <a:buFont typeface="Noto Sans Symbols"/>
              <a:buChar char="⚫"/>
              <a:defRPr b="0" i="0" sz="2400" u="none" cap="none" strike="noStrike">
                <a:solidFill>
                  <a:schemeClr val="accent1"/>
                </a:solidFill>
                <a:latin typeface="Georgia"/>
                <a:ea typeface="Georgia"/>
                <a:cs typeface="Georgia"/>
                <a:sym typeface="Georgia"/>
              </a:defRPr>
            </a:lvl3pPr>
            <a:lvl4pPr indent="-61975" lvl="3" marL="1179576" marR="0" rtl="0" algn="l">
              <a:spcBef>
                <a:spcPts val="300"/>
              </a:spcBef>
              <a:buClr>
                <a:schemeClr val="accent1"/>
              </a:buClr>
              <a:buSzPct val="100000"/>
              <a:buFont typeface="Noto Sans Symbols"/>
              <a:buChar char="⚫"/>
              <a:defRPr b="0" i="0" sz="2200" u="none" cap="none" strike="noStrike">
                <a:solidFill>
                  <a:schemeClr val="accent1"/>
                </a:solidFill>
                <a:latin typeface="Georgia"/>
                <a:ea typeface="Georgia"/>
                <a:cs typeface="Georgia"/>
                <a:sym typeface="Georgia"/>
              </a:defRPr>
            </a:lvl4pPr>
            <a:lvl5pPr indent="-56388" lvl="4" marL="1389888" marR="0" rtl="0" algn="l">
              <a:spcBef>
                <a:spcPts val="300"/>
              </a:spcBef>
              <a:buClr>
                <a:schemeClr val="accent3"/>
              </a:buClr>
              <a:buSzPct val="100000"/>
              <a:buFont typeface="Georgia"/>
              <a:buChar char="▫"/>
              <a:defRPr b="0" i="0" sz="20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92" name="Shape 92"/>
          <p:cNvSpPr txBox="1"/>
          <p:nvPr>
            <p:ph idx="1" type="body"/>
          </p:nvPr>
        </p:nvSpPr>
        <p:spPr>
          <a:xfrm>
            <a:off x="6088443" y="3274308"/>
            <a:ext cx="2590800" cy="2516489"/>
          </a:xfrm>
          <a:prstGeom prst="rect">
            <a:avLst/>
          </a:prstGeom>
          <a:noFill/>
          <a:ln>
            <a:noFill/>
          </a:ln>
        </p:spPr>
        <p:txBody>
          <a:bodyPr anchorCtr="0" anchor="t" bIns="91425" lIns="91425" rIns="91425" wrap="square" tIns="91425"/>
          <a:lstStyle>
            <a:lvl1pPr indent="0" lvl="0" marL="0" marR="0" rtl="0" algn="l">
              <a:lnSpc>
                <a:spcPct val="100000"/>
              </a:lnSpc>
              <a:spcBef>
                <a:spcPts val="0"/>
              </a:spcBef>
              <a:buClr>
                <a:schemeClr val="accent3"/>
              </a:buClr>
              <a:buFont typeface="Georgia"/>
              <a:buNone/>
              <a:defRPr b="0" i="0" sz="1300" u="none" cap="none" strike="noStrike">
                <a:solidFill>
                  <a:schemeClr val="dk1"/>
                </a:solidFill>
                <a:latin typeface="Georgia"/>
                <a:ea typeface="Georgia"/>
                <a:cs typeface="Georgia"/>
                <a:sym typeface="Georgia"/>
              </a:defRPr>
            </a:lvl1pPr>
            <a:lvl2pPr indent="-251968" lvl="1" marL="658368" marR="0" rtl="0" algn="l">
              <a:spcBef>
                <a:spcPts val="300"/>
              </a:spcBef>
              <a:buClr>
                <a:schemeClr val="accent2"/>
              </a:buClr>
              <a:buFont typeface="Georgia"/>
              <a:buNone/>
              <a:defRPr b="0" i="0" sz="1200" u="none" cap="none" strike="noStrike">
                <a:solidFill>
                  <a:schemeClr val="accent2"/>
                </a:solidFill>
                <a:latin typeface="Georgia"/>
                <a:ea typeface="Georgia"/>
                <a:cs typeface="Georgia"/>
                <a:sym typeface="Georgia"/>
              </a:defRPr>
            </a:lvl2pPr>
            <a:lvl3pPr indent="-225044" lvl="2" marL="923544" marR="0" rtl="0" algn="l">
              <a:spcBef>
                <a:spcPts val="300"/>
              </a:spcBef>
              <a:buClr>
                <a:schemeClr val="accent1"/>
              </a:buClr>
              <a:buFont typeface="Noto Sans Symbols"/>
              <a:buNone/>
              <a:defRPr b="0" i="0" sz="1000" u="none" cap="none" strike="noStrike">
                <a:solidFill>
                  <a:schemeClr val="accent1"/>
                </a:solidFill>
                <a:latin typeface="Georgia"/>
                <a:ea typeface="Georgia"/>
                <a:cs typeface="Georgia"/>
                <a:sym typeface="Georgia"/>
              </a:defRPr>
            </a:lvl3pPr>
            <a:lvl4pPr indent="-201675" lvl="3" marL="1179576" marR="0" rtl="0" algn="l">
              <a:spcBef>
                <a:spcPts val="300"/>
              </a:spcBef>
              <a:buClr>
                <a:schemeClr val="accent1"/>
              </a:buClr>
              <a:buFont typeface="Noto Sans Symbols"/>
              <a:buNone/>
              <a:defRPr b="0" i="0" sz="900" u="none" cap="none" strike="noStrike">
                <a:solidFill>
                  <a:schemeClr val="accent1"/>
                </a:solidFill>
                <a:latin typeface="Georgia"/>
                <a:ea typeface="Georgia"/>
                <a:cs typeface="Georgia"/>
                <a:sym typeface="Georgia"/>
              </a:defRPr>
            </a:lvl4pPr>
            <a:lvl5pPr indent="-183388" lvl="4" marL="1389888" marR="0" rtl="0" algn="l">
              <a:spcBef>
                <a:spcPts val="300"/>
              </a:spcBef>
              <a:buClr>
                <a:schemeClr val="accent3"/>
              </a:buClr>
              <a:buFont typeface="Georgia"/>
              <a:buNone/>
              <a:defRPr b="0" i="0" sz="9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93" name="Shape 93"/>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94" name="Shape 94"/>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sz="800">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95" name="Shape 95"/>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lang="en-US" sz="1800">
                <a:solidFill>
                  <a:srgbClr val="FFFFFF"/>
                </a:solidFill>
                <a:latin typeface="Georgia"/>
                <a:ea typeface="Georgia"/>
                <a:cs typeface="Georgia"/>
                <a:sym typeface="Georgia"/>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p:nvPr/>
        </p:nvSpPr>
        <p:spPr>
          <a:xfrm>
            <a:off x="1" y="366818"/>
            <a:ext cx="9144000" cy="84407"/>
          </a:xfrm>
          <a:prstGeom prst="rect">
            <a:avLst/>
          </a:prstGeom>
          <a:solidFill>
            <a:schemeClr val="accent2">
              <a:alpha val="49803"/>
            </a:scheme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1" name="Shape 11"/>
          <p:cNvSpPr/>
          <p:nvPr/>
        </p:nvSpPr>
        <p:spPr>
          <a:xfrm>
            <a:off x="0" y="-1"/>
            <a:ext cx="9144000" cy="310663"/>
          </a:xfrm>
          <a:prstGeom prst="rect">
            <a:avLst/>
          </a:prstGeom>
          <a:solidFill>
            <a:schemeClr val="dk2"/>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2" name="Shape 12"/>
          <p:cNvSpPr/>
          <p:nvPr/>
        </p:nvSpPr>
        <p:spPr>
          <a:xfrm>
            <a:off x="0" y="308276"/>
            <a:ext cx="9144001" cy="91441"/>
          </a:xfrm>
          <a:prstGeom prst="rect">
            <a:avLst/>
          </a:prstGeom>
          <a:solidFill>
            <a:schemeClr val="accent2"/>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3" name="Shape 13"/>
          <p:cNvSpPr/>
          <p:nvPr/>
        </p:nvSpPr>
        <p:spPr>
          <a:xfrm flipH="1" rot="10800000">
            <a:off x="5410182" y="360246"/>
            <a:ext cx="3733819" cy="91087"/>
          </a:xfrm>
          <a:prstGeom prst="rect">
            <a:avLst/>
          </a:prstGeom>
          <a:solidFill>
            <a:schemeClr val="accent2"/>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4" name="Shape 14"/>
          <p:cNvSpPr/>
          <p:nvPr/>
        </p:nvSpPr>
        <p:spPr>
          <a:xfrm flipH="1" rot="10800000">
            <a:off x="5410200" y="440112"/>
            <a:ext cx="3733801" cy="180035"/>
          </a:xfrm>
          <a:prstGeom prst="rect">
            <a:avLst/>
          </a:prstGeom>
          <a:solidFill>
            <a:schemeClr val="accent2">
              <a:alpha val="49803"/>
            </a:scheme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5" name="Shape 15"/>
          <p:cNvSpPr/>
          <p:nvPr/>
        </p:nvSpPr>
        <p:spPr>
          <a:xfrm>
            <a:off x="5407339" y="497504"/>
            <a:ext cx="3063240" cy="27432"/>
          </a:xfrm>
          <a:prstGeom prst="roundRect">
            <a:avLst>
              <a:gd fmla="val 16667" name="adj"/>
            </a:avLst>
          </a:prstGeom>
          <a:solidFill>
            <a:schemeClr val="lt1"/>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6" name="Shape 16"/>
          <p:cNvSpPr/>
          <p:nvPr/>
        </p:nvSpPr>
        <p:spPr>
          <a:xfrm>
            <a:off x="7373646" y="588943"/>
            <a:ext cx="1600200" cy="36576"/>
          </a:xfrm>
          <a:prstGeom prst="roundRect">
            <a:avLst>
              <a:gd fmla="val 16667" name="adj"/>
            </a:avLst>
          </a:prstGeom>
          <a:solidFill>
            <a:schemeClr val="lt1"/>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7" name="Shape 17"/>
          <p:cNvSpPr/>
          <p:nvPr/>
        </p:nvSpPr>
        <p:spPr>
          <a:xfrm>
            <a:off x="9084966" y="-2001"/>
            <a:ext cx="57626" cy="621792"/>
          </a:xfrm>
          <a:prstGeom prst="rect">
            <a:avLst/>
          </a:prstGeom>
          <a:solidFill>
            <a:srgbClr val="FFFFFF">
              <a:alpha val="64705"/>
            </a:srgb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8" name="Shape 18"/>
          <p:cNvSpPr/>
          <p:nvPr/>
        </p:nvSpPr>
        <p:spPr>
          <a:xfrm>
            <a:off x="9044481" y="-2001"/>
            <a:ext cx="27432" cy="621792"/>
          </a:xfrm>
          <a:prstGeom prst="rect">
            <a:avLst/>
          </a:prstGeom>
          <a:solidFill>
            <a:srgbClr val="FFFFFF">
              <a:alpha val="64705"/>
            </a:srgb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19" name="Shape 19"/>
          <p:cNvSpPr/>
          <p:nvPr/>
        </p:nvSpPr>
        <p:spPr>
          <a:xfrm>
            <a:off x="9025428" y="-2001"/>
            <a:ext cx="9144" cy="621792"/>
          </a:xfrm>
          <a:prstGeom prst="rect">
            <a:avLst/>
          </a:prstGeom>
          <a:solidFill>
            <a:srgbClr val="FFFFFF">
              <a:alpha val="60000"/>
            </a:srgb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20" name="Shape 20"/>
          <p:cNvSpPr/>
          <p:nvPr/>
        </p:nvSpPr>
        <p:spPr>
          <a:xfrm>
            <a:off x="8975423" y="-2001"/>
            <a:ext cx="27432" cy="621792"/>
          </a:xfrm>
          <a:prstGeom prst="rect">
            <a:avLst/>
          </a:prstGeom>
          <a:solidFill>
            <a:srgbClr val="FFFFFF">
              <a:alpha val="40000"/>
            </a:srgb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21" name="Shape 21"/>
          <p:cNvSpPr/>
          <p:nvPr/>
        </p:nvSpPr>
        <p:spPr>
          <a:xfrm>
            <a:off x="8915677" y="380"/>
            <a:ext cx="54864" cy="585216"/>
          </a:xfrm>
          <a:prstGeom prst="rect">
            <a:avLst/>
          </a:prstGeom>
          <a:solidFill>
            <a:srgbClr val="FFFFFF">
              <a:alpha val="20000"/>
            </a:srgb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22" name="Shape 22"/>
          <p:cNvSpPr/>
          <p:nvPr/>
        </p:nvSpPr>
        <p:spPr>
          <a:xfrm>
            <a:off x="8873475" y="380"/>
            <a:ext cx="9144" cy="585216"/>
          </a:xfrm>
          <a:prstGeom prst="rect">
            <a:avLst/>
          </a:prstGeom>
          <a:solidFill>
            <a:srgbClr val="FFFFFF">
              <a:alpha val="29803"/>
            </a:srgbClr>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Georgia"/>
              <a:ea typeface="Georgia"/>
              <a:cs typeface="Georgia"/>
              <a:sym typeface="Georgia"/>
            </a:endParaRPr>
          </a:p>
        </p:txBody>
      </p:sp>
      <p:sp>
        <p:nvSpPr>
          <p:cNvPr id="23" name="Shape 23"/>
          <p:cNvSpPr txBox="1"/>
          <p:nvPr>
            <p:ph type="title"/>
          </p:nvPr>
        </p:nvSpPr>
        <p:spPr>
          <a:xfrm>
            <a:off x="457200" y="1143000"/>
            <a:ext cx="8229600" cy="1066800"/>
          </a:xfrm>
          <a:prstGeom prst="rect">
            <a:avLst/>
          </a:prstGeom>
          <a:noFill/>
          <a:ln>
            <a:noFill/>
          </a:ln>
        </p:spPr>
        <p:txBody>
          <a:bodyPr anchorCtr="0" anchor="ctr" bIns="91425" lIns="91425" rIns="91425" wrap="square" tIns="91425"/>
          <a:lstStyle>
            <a:lvl1pPr indent="0" lvl="0" marL="0" marR="0" rtl="0" algn="l">
              <a:spcBef>
                <a:spcPts val="0"/>
              </a:spcBef>
              <a:buClr>
                <a:schemeClr val="dk2"/>
              </a:buClr>
              <a:buFont typeface="Trebuchet MS"/>
              <a:buNone/>
              <a:defRPr b="0" i="0" sz="4000" u="none" cap="none" strike="noStrike">
                <a:solidFill>
                  <a:schemeClr val="dk2"/>
                </a:solidFill>
                <a:latin typeface="Trebuchet MS"/>
                <a:ea typeface="Trebuchet MS"/>
                <a:cs typeface="Trebuchet MS"/>
                <a:sym typeface="Trebuchet M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4" name="Shape 24"/>
          <p:cNvSpPr txBox="1"/>
          <p:nvPr>
            <p:ph idx="1" type="body"/>
          </p:nvPr>
        </p:nvSpPr>
        <p:spPr>
          <a:xfrm>
            <a:off x="457200" y="2249424"/>
            <a:ext cx="8229600" cy="4325112"/>
          </a:xfrm>
          <a:prstGeom prst="rect">
            <a:avLst/>
          </a:prstGeom>
          <a:noFill/>
          <a:ln>
            <a:noFill/>
          </a:ln>
        </p:spPr>
        <p:txBody>
          <a:bodyPr anchorCtr="0" anchor="t" bIns="91425" lIns="91425" rIns="91425" wrap="square" tIns="91425"/>
          <a:lstStyle>
            <a:lvl1pPr indent="-86359" lvl="0" marL="365760" marR="0" rtl="0" algn="l">
              <a:spcBef>
                <a:spcPts val="300"/>
              </a:spcBef>
              <a:buClr>
                <a:schemeClr val="accent3"/>
              </a:buClr>
              <a:buSzPct val="100000"/>
              <a:buFont typeface="Georgia"/>
              <a:buChar char="•"/>
              <a:defRPr b="0" i="0" sz="2800" u="none" cap="none" strike="noStrike">
                <a:solidFill>
                  <a:schemeClr val="dk1"/>
                </a:solidFill>
                <a:latin typeface="Georgia"/>
                <a:ea typeface="Georgia"/>
                <a:cs typeface="Georgia"/>
                <a:sym typeface="Georgia"/>
              </a:defRPr>
            </a:lvl1pPr>
            <a:lvl2pPr indent="-86868" lvl="1" marL="658368" marR="0" rtl="0" algn="l">
              <a:spcBef>
                <a:spcPts val="300"/>
              </a:spcBef>
              <a:buClr>
                <a:schemeClr val="accent2"/>
              </a:buClr>
              <a:buSzPct val="100000"/>
              <a:buFont typeface="Georgia"/>
              <a:buChar char="▫"/>
              <a:defRPr b="0" i="0" sz="2600" u="none" cap="none" strike="noStrike">
                <a:solidFill>
                  <a:schemeClr val="accent2"/>
                </a:solidFill>
                <a:latin typeface="Georgia"/>
                <a:ea typeface="Georgia"/>
                <a:cs typeface="Georgia"/>
                <a:sym typeface="Georgia"/>
              </a:defRPr>
            </a:lvl2pPr>
            <a:lvl3pPr indent="-72644" lvl="2" marL="923544" marR="0" rtl="0" algn="l">
              <a:spcBef>
                <a:spcPts val="300"/>
              </a:spcBef>
              <a:buClr>
                <a:schemeClr val="accent1"/>
              </a:buClr>
              <a:buSzPct val="100000"/>
              <a:buFont typeface="Noto Sans Symbols"/>
              <a:buChar char="⚫"/>
              <a:defRPr b="0" i="0" sz="2400" u="none" cap="none" strike="noStrike">
                <a:solidFill>
                  <a:schemeClr val="accent1"/>
                </a:solidFill>
                <a:latin typeface="Georgia"/>
                <a:ea typeface="Georgia"/>
                <a:cs typeface="Georgia"/>
                <a:sym typeface="Georgia"/>
              </a:defRPr>
            </a:lvl3pPr>
            <a:lvl4pPr indent="-61975" lvl="3" marL="1179576" marR="0" rtl="0" algn="l">
              <a:spcBef>
                <a:spcPts val="300"/>
              </a:spcBef>
              <a:buClr>
                <a:schemeClr val="accent1"/>
              </a:buClr>
              <a:buSzPct val="100000"/>
              <a:buFont typeface="Noto Sans Symbols"/>
              <a:buChar char="⚫"/>
              <a:defRPr b="0" i="0" sz="2200" u="none" cap="none" strike="noStrike">
                <a:solidFill>
                  <a:schemeClr val="accent1"/>
                </a:solidFill>
                <a:latin typeface="Georgia"/>
                <a:ea typeface="Georgia"/>
                <a:cs typeface="Georgia"/>
                <a:sym typeface="Georgia"/>
              </a:defRPr>
            </a:lvl4pPr>
            <a:lvl5pPr indent="-56388" lvl="4" marL="1389888" marR="0" rtl="0" algn="l">
              <a:spcBef>
                <a:spcPts val="300"/>
              </a:spcBef>
              <a:buClr>
                <a:schemeClr val="accent3"/>
              </a:buClr>
              <a:buSzPct val="100000"/>
              <a:buFont typeface="Georgia"/>
              <a:buChar char="▫"/>
              <a:defRPr b="0" i="0" sz="2000" u="none" cap="none" strike="noStrike">
                <a:solidFill>
                  <a:schemeClr val="accent3"/>
                </a:solidFill>
                <a:latin typeface="Georgia"/>
                <a:ea typeface="Georgia"/>
                <a:cs typeface="Georgia"/>
                <a:sym typeface="Georgia"/>
              </a:defRPr>
            </a:lvl5pPr>
            <a:lvl6pPr indent="-72644" lvl="5" marL="1609344" marR="0" rtl="0" algn="l">
              <a:spcBef>
                <a:spcPts val="300"/>
              </a:spcBef>
              <a:buClr>
                <a:schemeClr val="accent3"/>
              </a:buClr>
              <a:buSzPct val="100000"/>
              <a:buFont typeface="Georgia"/>
              <a:buChar char="▫"/>
              <a:defRPr b="0" i="0" sz="1800" u="none" cap="none" strike="noStrike">
                <a:solidFill>
                  <a:schemeClr val="accent3"/>
                </a:solidFill>
                <a:latin typeface="Georgia"/>
                <a:ea typeface="Georgia"/>
                <a:cs typeface="Georgia"/>
                <a:sym typeface="Georgia"/>
              </a:defRPr>
            </a:lvl6pPr>
            <a:lvl7pPr indent="-88900" lvl="6" marL="1828800" marR="0" rtl="0" algn="l">
              <a:spcBef>
                <a:spcPts val="300"/>
              </a:spcBef>
              <a:buClr>
                <a:schemeClr val="accent3"/>
              </a:buClr>
              <a:buSzPct val="100000"/>
              <a:buFont typeface="Georgia"/>
              <a:buChar char="▫"/>
              <a:defRPr b="0" i="0" sz="1600" u="none" cap="none" strike="noStrike">
                <a:solidFill>
                  <a:schemeClr val="accent3"/>
                </a:solidFill>
                <a:latin typeface="Georgia"/>
                <a:ea typeface="Georgia"/>
                <a:cs typeface="Georgia"/>
                <a:sym typeface="Georgia"/>
              </a:defRPr>
            </a:lvl7pPr>
            <a:lvl8pPr indent="-93217" lvl="7" marL="2029968" marR="0" rtl="0" algn="l">
              <a:spcBef>
                <a:spcPts val="300"/>
              </a:spcBef>
              <a:buClr>
                <a:schemeClr val="accent3"/>
              </a:buClr>
              <a:buSzPct val="100000"/>
              <a:buFont typeface="Georgia"/>
              <a:buChar char="◦"/>
              <a:defRPr b="0" i="0" sz="1500" u="none" cap="none" strike="noStrike">
                <a:solidFill>
                  <a:schemeClr val="accent3"/>
                </a:solidFill>
                <a:latin typeface="Georgia"/>
                <a:ea typeface="Georgia"/>
                <a:cs typeface="Georgia"/>
                <a:sym typeface="Georgia"/>
              </a:defRPr>
            </a:lvl8pPr>
            <a:lvl9pPr indent="-93979" lvl="8" marL="2240280" marR="0" rtl="0" algn="l">
              <a:spcBef>
                <a:spcPts val="300"/>
              </a:spcBef>
              <a:buClr>
                <a:schemeClr val="accent3"/>
              </a:buClr>
              <a:buSzPct val="100000"/>
              <a:buFont typeface="Georgia"/>
              <a:buChar char="◦"/>
              <a:defRPr b="0" i="0" sz="1400" u="none" cap="none" strike="noStrike">
                <a:solidFill>
                  <a:schemeClr val="accent3"/>
                </a:solidFill>
                <a:latin typeface="Georgia"/>
                <a:ea typeface="Georgia"/>
                <a:cs typeface="Georgia"/>
                <a:sym typeface="Georgia"/>
              </a:defRPr>
            </a:lvl9pPr>
          </a:lstStyle>
          <a:p/>
        </p:txBody>
      </p:sp>
      <p:sp>
        <p:nvSpPr>
          <p:cNvPr id="25" name="Shape 25"/>
          <p:cNvSpPr txBox="1"/>
          <p:nvPr>
            <p:ph idx="10" type="dt"/>
          </p:nvPr>
        </p:nvSpPr>
        <p:spPr>
          <a:xfrm>
            <a:off x="6586536" y="612648"/>
            <a:ext cx="957264" cy="457200"/>
          </a:xfrm>
          <a:prstGeom prst="rect">
            <a:avLst/>
          </a:prstGeom>
          <a:noFill/>
          <a:ln>
            <a:noFill/>
          </a:ln>
        </p:spPr>
        <p:txBody>
          <a:bodyPr anchorCtr="0" anchor="t" bIns="91425" lIns="91425" rIns="91425" wrap="square" tIns="91425"/>
          <a:lstStyle>
            <a:lvl1pPr indent="0" lvl="0" marL="0" marR="0" rtl="0" algn="l">
              <a:spcBef>
                <a:spcPts val="0"/>
              </a:spcBef>
              <a:buNone/>
              <a:defRPr b="0" i="0" sz="800" u="none" cap="none" strike="noStrike">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26" name="Shape 26"/>
          <p:cNvSpPr txBox="1"/>
          <p:nvPr>
            <p:ph idx="11" type="ftr"/>
          </p:nvPr>
        </p:nvSpPr>
        <p:spPr>
          <a:xfrm>
            <a:off x="5257800" y="612648"/>
            <a:ext cx="1325880" cy="457200"/>
          </a:xfrm>
          <a:prstGeom prst="rect">
            <a:avLst/>
          </a:prstGeom>
          <a:noFill/>
          <a:ln>
            <a:noFill/>
          </a:ln>
        </p:spPr>
        <p:txBody>
          <a:bodyPr anchorCtr="0" anchor="t" bIns="91425" lIns="91425" rIns="91425" wrap="square" tIns="91425"/>
          <a:lstStyle>
            <a:lvl1pPr indent="0" lvl="0" marL="0" marR="0" rtl="0" algn="r">
              <a:spcBef>
                <a:spcPts val="0"/>
              </a:spcBef>
              <a:buNone/>
              <a:defRPr b="0" i="0" sz="800" u="none" cap="none" strike="noStrike">
                <a:solidFill>
                  <a:schemeClr val="accent2"/>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27" name="Shape 27"/>
          <p:cNvSpPr txBox="1"/>
          <p:nvPr>
            <p:ph idx="12" type="sldNum"/>
          </p:nvPr>
        </p:nvSpPr>
        <p:spPr>
          <a:xfrm>
            <a:off x="8174736" y="2272"/>
            <a:ext cx="762000" cy="365760"/>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b="0" i="0" lang="en-US" sz="1800" u="none" cap="none" strike="noStrike">
                <a:solidFill>
                  <a:srgbClr val="FFFFFF"/>
                </a:solidFill>
                <a:latin typeface="Georgia"/>
                <a:ea typeface="Georgia"/>
                <a:cs typeface="Georgia"/>
                <a:sym typeface="Georgi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8" name="Shape 108"/>
        <p:cNvGrpSpPr/>
        <p:nvPr/>
      </p:nvGrpSpPr>
      <p:grpSpPr>
        <a:xfrm>
          <a:off x="0" y="0"/>
          <a:ext cx="0" cy="0"/>
          <a:chOff x="0" y="0"/>
          <a:chExt cx="0" cy="0"/>
        </a:xfrm>
      </p:grpSpPr>
      <p:sp>
        <p:nvSpPr>
          <p:cNvPr id="109" name="Shape 109"/>
          <p:cNvSpPr txBox="1"/>
          <p:nvPr>
            <p:ph type="title"/>
          </p:nvPr>
        </p:nvSpPr>
        <p:spPr>
          <a:xfrm>
            <a:off x="457489" y="274544"/>
            <a:ext cx="8229000" cy="1143000"/>
          </a:xfrm>
          <a:prstGeom prst="rect">
            <a:avLst/>
          </a:prstGeom>
          <a:noFill/>
          <a:ln>
            <a:noFill/>
          </a:ln>
        </p:spPr>
        <p:txBody>
          <a:bodyPr anchorCtr="0" anchor="ctr" bIns="82300" lIns="82300" rIns="82300" wrap="square" tIns="82300"/>
          <a:lstStyle>
            <a:lvl1pPr indent="0" lvl="0" marL="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1pPr>
            <a:lvl2pPr indent="0" lvl="1" marL="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2pPr>
            <a:lvl3pPr indent="0" lvl="2" marL="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3pPr>
            <a:lvl4pPr indent="0" lvl="3" marL="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4pPr>
            <a:lvl5pPr indent="0" lvl="4" marL="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5pPr>
            <a:lvl6pPr indent="0" lvl="5" marL="40640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6pPr>
            <a:lvl7pPr indent="0" lvl="6" marL="82550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7pPr>
            <a:lvl8pPr indent="0" lvl="7" marL="123190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8pPr>
            <a:lvl9pPr indent="0" lvl="8" marL="1651000" marR="0" rtl="0" algn="ctr">
              <a:spcBef>
                <a:spcPts val="0"/>
              </a:spcBef>
              <a:spcAft>
                <a:spcPts val="0"/>
              </a:spcAft>
              <a:buSzPct val="33333"/>
              <a:buNone/>
              <a:defRPr b="0" i="0" sz="3900" u="none" cap="none" strike="noStrike">
                <a:solidFill>
                  <a:schemeClr val="dk2"/>
                </a:solidFill>
                <a:latin typeface="Arial"/>
                <a:ea typeface="Arial"/>
                <a:cs typeface="Arial"/>
                <a:sym typeface="Arial"/>
              </a:defRPr>
            </a:lvl9pPr>
          </a:lstStyle>
          <a:p/>
        </p:txBody>
      </p:sp>
      <p:sp>
        <p:nvSpPr>
          <p:cNvPr id="110" name="Shape 110"/>
          <p:cNvSpPr txBox="1"/>
          <p:nvPr>
            <p:ph idx="1" type="body"/>
          </p:nvPr>
        </p:nvSpPr>
        <p:spPr>
          <a:xfrm>
            <a:off x="457489" y="1599640"/>
            <a:ext cx="8229000" cy="4527300"/>
          </a:xfrm>
          <a:prstGeom prst="rect">
            <a:avLst/>
          </a:prstGeom>
          <a:noFill/>
          <a:ln>
            <a:noFill/>
          </a:ln>
        </p:spPr>
        <p:txBody>
          <a:bodyPr anchorCtr="0" anchor="t" bIns="82300" lIns="82300" rIns="82300" wrap="square" tIns="82300"/>
          <a:lstStyle>
            <a:lvl1pPr indent="-127000" lvl="0" marL="304800" marR="0" rtl="0" algn="l">
              <a:spcBef>
                <a:spcPts val="600"/>
              </a:spcBef>
              <a:spcAft>
                <a:spcPts val="0"/>
              </a:spcAft>
              <a:buClr>
                <a:schemeClr val="dk1"/>
              </a:buClr>
              <a:buSzPct val="100000"/>
              <a:buFont typeface="Arial"/>
              <a:buChar char="•"/>
              <a:defRPr b="0" i="0" sz="2900" u="none" cap="none" strike="noStrike">
                <a:solidFill>
                  <a:schemeClr val="dk1"/>
                </a:solidFill>
                <a:latin typeface="Arial"/>
                <a:ea typeface="Arial"/>
                <a:cs typeface="Arial"/>
                <a:sym typeface="Arial"/>
              </a:defRPr>
            </a:lvl1pPr>
            <a:lvl2pPr indent="-114300" lvl="1" marL="673100" marR="0" rtl="0" algn="l">
              <a:spcBef>
                <a:spcPts val="500"/>
              </a:spcBef>
              <a:spcAft>
                <a:spcPts val="0"/>
              </a:spcAft>
              <a:buClr>
                <a:schemeClr val="dk1"/>
              </a:buClr>
              <a:buSzPct val="100000"/>
              <a:buFont typeface="Arial"/>
              <a:buChar char="–"/>
              <a:defRPr b="0" i="0" sz="2500" u="none" cap="none" strike="noStrike">
                <a:solidFill>
                  <a:schemeClr val="dk1"/>
                </a:solidFill>
                <a:latin typeface="Arial"/>
                <a:ea typeface="Arial"/>
                <a:cs typeface="Arial"/>
                <a:sym typeface="Arial"/>
              </a:defRPr>
            </a:lvl2pPr>
            <a:lvl3pPr indent="-63500" lvl="2" marL="1028700" marR="0" rtl="0" algn="l">
              <a:spcBef>
                <a:spcPts val="500"/>
              </a:spcBef>
              <a:spcAft>
                <a:spcPts val="0"/>
              </a:spcAft>
              <a:buClr>
                <a:schemeClr val="dk1"/>
              </a:buClr>
              <a:buSzPct val="100000"/>
              <a:buFont typeface="Arial"/>
              <a:buChar char="•"/>
              <a:defRPr b="0" i="0" sz="2300" u="none" cap="none" strike="noStrike">
                <a:solidFill>
                  <a:schemeClr val="dk1"/>
                </a:solidFill>
                <a:latin typeface="Arial"/>
                <a:ea typeface="Arial"/>
                <a:cs typeface="Arial"/>
                <a:sym typeface="Arial"/>
              </a:defRPr>
            </a:lvl3pPr>
            <a:lvl4pPr indent="-88900" lvl="3" marL="14351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4pPr>
            <a:lvl5pPr indent="-88900" lvl="4" marL="1854200" marR="0" rtl="0" algn="l">
              <a:spcBef>
                <a:spcPts val="400"/>
              </a:spcBef>
              <a:spcAft>
                <a:spcPts val="0"/>
              </a:spcAft>
              <a:buClr>
                <a:schemeClr val="dk1"/>
              </a:buClr>
              <a:buSzPct val="100000"/>
              <a:buFont typeface="Arial"/>
              <a:buChar char="»"/>
              <a:defRPr b="0" i="0" sz="1800" u="none" cap="none" strike="noStrike">
                <a:solidFill>
                  <a:schemeClr val="dk1"/>
                </a:solidFill>
                <a:latin typeface="Arial"/>
                <a:ea typeface="Arial"/>
                <a:cs typeface="Arial"/>
                <a:sym typeface="Arial"/>
              </a:defRPr>
            </a:lvl5pPr>
            <a:lvl6pPr indent="-101600" lvl="5" marL="22606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6pPr>
            <a:lvl7pPr indent="-101600" lvl="6" marL="26797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7pPr>
            <a:lvl8pPr indent="-101600" lvl="7" marL="30861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8pPr>
            <a:lvl9pPr indent="-101600" lvl="8" marL="3492500" marR="0" rtl="0" algn="l">
              <a:lnSpc>
                <a:spcPct val="90000"/>
              </a:lnSpc>
              <a:spcBef>
                <a:spcPts val="500"/>
              </a:spcBef>
              <a:buClr>
                <a:schemeClr val="dk1"/>
              </a:buClr>
              <a:buSzPct val="100000"/>
              <a:buFont typeface="Arial"/>
              <a:buChar char="•"/>
              <a:defRPr b="0" i="0" sz="1600" u="none" cap="none" strike="noStrike">
                <a:solidFill>
                  <a:schemeClr val="dk1"/>
                </a:solidFill>
                <a:latin typeface="Arial"/>
                <a:ea typeface="Arial"/>
                <a:cs typeface="Arial"/>
                <a:sym typeface="Arial"/>
              </a:defRPr>
            </a:lvl9pPr>
          </a:lstStyle>
          <a:p/>
        </p:txBody>
      </p:sp>
      <p:sp>
        <p:nvSpPr>
          <p:cNvPr id="111" name="Shape 111"/>
          <p:cNvSpPr txBox="1"/>
          <p:nvPr>
            <p:ph idx="10" type="dt"/>
          </p:nvPr>
        </p:nvSpPr>
        <p:spPr>
          <a:xfrm>
            <a:off x="457489" y="6245879"/>
            <a:ext cx="2133000" cy="476100"/>
          </a:xfrm>
          <a:prstGeom prst="rect">
            <a:avLst/>
          </a:prstGeom>
          <a:noFill/>
          <a:ln>
            <a:noFill/>
          </a:ln>
        </p:spPr>
        <p:txBody>
          <a:bodyPr anchorCtr="0" anchor="t" bIns="82300" lIns="82300" rIns="82300" wrap="square" tIns="82300"/>
          <a:lstStyle>
            <a:lvl1pPr indent="0" lvl="0" marL="0" marR="0" rtl="0" algn="l">
              <a:spcBef>
                <a:spcPts val="0"/>
              </a:spcBef>
              <a:spcAft>
                <a:spcPts val="0"/>
              </a:spcAft>
              <a:buSzPct val="100000"/>
              <a:buNone/>
              <a:defRPr b="0" i="0" sz="1300" u="none" cap="none" strike="noStrike">
                <a:solidFill>
                  <a:schemeClr val="dk1"/>
                </a:solidFill>
                <a:latin typeface="Arial"/>
                <a:ea typeface="Arial"/>
                <a:cs typeface="Arial"/>
                <a:sym typeface="Arial"/>
              </a:defRPr>
            </a:lvl1pPr>
            <a:lvl2pPr indent="0" lvl="1" marL="406400" marR="0" rtl="0" algn="l">
              <a:spcBef>
                <a:spcPts val="0"/>
              </a:spcBef>
              <a:spcAft>
                <a:spcPts val="0"/>
              </a:spcAft>
              <a:buSzPct val="81250"/>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SzPct val="81250"/>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SzPct val="81250"/>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SzPct val="81250"/>
              <a:buNone/>
              <a:defRPr b="0" i="0" sz="1600" u="none" cap="none" strike="noStrike">
                <a:solidFill>
                  <a:schemeClr val="dk1"/>
                </a:solidFill>
                <a:latin typeface="Arial"/>
                <a:ea typeface="Arial"/>
                <a:cs typeface="Arial"/>
                <a:sym typeface="Arial"/>
              </a:defRPr>
            </a:lvl5pPr>
            <a:lvl6pPr indent="0" lvl="5" marL="2057400" marR="0" rtl="0" algn="l">
              <a:spcBef>
                <a:spcPts val="0"/>
              </a:spcBef>
              <a:buSzPct val="81250"/>
              <a:buNone/>
              <a:defRPr b="0" i="0" sz="1600" u="none" cap="none" strike="noStrike">
                <a:solidFill>
                  <a:schemeClr val="dk1"/>
                </a:solidFill>
                <a:latin typeface="Arial"/>
                <a:ea typeface="Arial"/>
                <a:cs typeface="Arial"/>
                <a:sym typeface="Arial"/>
              </a:defRPr>
            </a:lvl6pPr>
            <a:lvl7pPr indent="0" lvl="6" marL="2463800" marR="0" rtl="0" algn="l">
              <a:spcBef>
                <a:spcPts val="0"/>
              </a:spcBef>
              <a:buSzPct val="81250"/>
              <a:buNone/>
              <a:defRPr b="0" i="0" sz="1600" u="none" cap="none" strike="noStrike">
                <a:solidFill>
                  <a:schemeClr val="dk1"/>
                </a:solidFill>
                <a:latin typeface="Arial"/>
                <a:ea typeface="Arial"/>
                <a:cs typeface="Arial"/>
                <a:sym typeface="Arial"/>
              </a:defRPr>
            </a:lvl7pPr>
            <a:lvl8pPr indent="0" lvl="7" marL="2882900" marR="0" rtl="0" algn="l">
              <a:spcBef>
                <a:spcPts val="0"/>
              </a:spcBef>
              <a:buSzPct val="81250"/>
              <a:buNone/>
              <a:defRPr b="0" i="0" sz="1600" u="none" cap="none" strike="noStrike">
                <a:solidFill>
                  <a:schemeClr val="dk1"/>
                </a:solidFill>
                <a:latin typeface="Arial"/>
                <a:ea typeface="Arial"/>
                <a:cs typeface="Arial"/>
                <a:sym typeface="Arial"/>
              </a:defRPr>
            </a:lvl8pPr>
            <a:lvl9pPr indent="0" lvl="8" marL="3289300" marR="0" rtl="0" algn="l">
              <a:spcBef>
                <a:spcPts val="0"/>
              </a:spcBef>
              <a:buSzPct val="81250"/>
              <a:buNone/>
              <a:defRPr b="0" i="0" sz="1600" u="none" cap="none" strike="noStrike">
                <a:solidFill>
                  <a:schemeClr val="dk1"/>
                </a:solidFill>
                <a:latin typeface="Arial"/>
                <a:ea typeface="Arial"/>
                <a:cs typeface="Arial"/>
                <a:sym typeface="Arial"/>
              </a:defRPr>
            </a:lvl9pPr>
          </a:lstStyle>
          <a:p/>
        </p:txBody>
      </p:sp>
      <p:sp>
        <p:nvSpPr>
          <p:cNvPr id="112" name="Shape 112"/>
          <p:cNvSpPr txBox="1"/>
          <p:nvPr>
            <p:ph idx="11" type="ftr"/>
          </p:nvPr>
        </p:nvSpPr>
        <p:spPr>
          <a:xfrm>
            <a:off x="3124489" y="6245879"/>
            <a:ext cx="2895000" cy="476100"/>
          </a:xfrm>
          <a:prstGeom prst="rect">
            <a:avLst/>
          </a:prstGeom>
          <a:noFill/>
          <a:ln>
            <a:noFill/>
          </a:ln>
        </p:spPr>
        <p:txBody>
          <a:bodyPr anchorCtr="0" anchor="t" bIns="82300" lIns="82300" rIns="82300" wrap="square" tIns="82300"/>
          <a:lstStyle>
            <a:lvl1pPr indent="0" lvl="0" marL="0" marR="0" rtl="0" algn="ctr">
              <a:spcBef>
                <a:spcPts val="0"/>
              </a:spcBef>
              <a:spcAft>
                <a:spcPts val="0"/>
              </a:spcAft>
              <a:buSzPct val="100000"/>
              <a:buNone/>
              <a:defRPr b="0" i="0" sz="1300" u="none" cap="none" strike="noStrike">
                <a:solidFill>
                  <a:schemeClr val="dk1"/>
                </a:solidFill>
                <a:latin typeface="Arial"/>
                <a:ea typeface="Arial"/>
                <a:cs typeface="Arial"/>
                <a:sym typeface="Arial"/>
              </a:defRPr>
            </a:lvl1pPr>
            <a:lvl2pPr indent="0" lvl="1" marL="406400" marR="0" rtl="0" algn="l">
              <a:spcBef>
                <a:spcPts val="0"/>
              </a:spcBef>
              <a:spcAft>
                <a:spcPts val="0"/>
              </a:spcAft>
              <a:buSzPct val="81250"/>
              <a:buNone/>
              <a:defRPr b="0" i="0" sz="1600" u="none" cap="none" strike="noStrike">
                <a:solidFill>
                  <a:schemeClr val="dk1"/>
                </a:solidFill>
                <a:latin typeface="Arial"/>
                <a:ea typeface="Arial"/>
                <a:cs typeface="Arial"/>
                <a:sym typeface="Arial"/>
              </a:defRPr>
            </a:lvl2pPr>
            <a:lvl3pPr indent="0" lvl="2" marL="825500" marR="0" rtl="0" algn="l">
              <a:spcBef>
                <a:spcPts val="0"/>
              </a:spcBef>
              <a:spcAft>
                <a:spcPts val="0"/>
              </a:spcAft>
              <a:buSzPct val="81250"/>
              <a:buNone/>
              <a:defRPr b="0" i="0" sz="1600" u="none" cap="none" strike="noStrike">
                <a:solidFill>
                  <a:schemeClr val="dk1"/>
                </a:solidFill>
                <a:latin typeface="Arial"/>
                <a:ea typeface="Arial"/>
                <a:cs typeface="Arial"/>
                <a:sym typeface="Arial"/>
              </a:defRPr>
            </a:lvl3pPr>
            <a:lvl4pPr indent="0" lvl="3" marL="1231900" marR="0" rtl="0" algn="l">
              <a:spcBef>
                <a:spcPts val="0"/>
              </a:spcBef>
              <a:spcAft>
                <a:spcPts val="0"/>
              </a:spcAft>
              <a:buSzPct val="81250"/>
              <a:buNone/>
              <a:defRPr b="0" i="0" sz="1600" u="none" cap="none" strike="noStrike">
                <a:solidFill>
                  <a:schemeClr val="dk1"/>
                </a:solidFill>
                <a:latin typeface="Arial"/>
                <a:ea typeface="Arial"/>
                <a:cs typeface="Arial"/>
                <a:sym typeface="Arial"/>
              </a:defRPr>
            </a:lvl4pPr>
            <a:lvl5pPr indent="0" lvl="4" marL="1651000" marR="0" rtl="0" algn="l">
              <a:spcBef>
                <a:spcPts val="0"/>
              </a:spcBef>
              <a:spcAft>
                <a:spcPts val="0"/>
              </a:spcAft>
              <a:buSzPct val="81250"/>
              <a:buNone/>
              <a:defRPr b="0" i="0" sz="1600" u="none" cap="none" strike="noStrike">
                <a:solidFill>
                  <a:schemeClr val="dk1"/>
                </a:solidFill>
                <a:latin typeface="Arial"/>
                <a:ea typeface="Arial"/>
                <a:cs typeface="Arial"/>
                <a:sym typeface="Arial"/>
              </a:defRPr>
            </a:lvl5pPr>
            <a:lvl6pPr indent="0" lvl="5" marL="2057400" marR="0" rtl="0" algn="l">
              <a:spcBef>
                <a:spcPts val="0"/>
              </a:spcBef>
              <a:buSzPct val="81250"/>
              <a:buNone/>
              <a:defRPr b="0" i="0" sz="1600" u="none" cap="none" strike="noStrike">
                <a:solidFill>
                  <a:schemeClr val="dk1"/>
                </a:solidFill>
                <a:latin typeface="Arial"/>
                <a:ea typeface="Arial"/>
                <a:cs typeface="Arial"/>
                <a:sym typeface="Arial"/>
              </a:defRPr>
            </a:lvl6pPr>
            <a:lvl7pPr indent="0" lvl="6" marL="2463800" marR="0" rtl="0" algn="l">
              <a:spcBef>
                <a:spcPts val="0"/>
              </a:spcBef>
              <a:buSzPct val="81250"/>
              <a:buNone/>
              <a:defRPr b="0" i="0" sz="1600" u="none" cap="none" strike="noStrike">
                <a:solidFill>
                  <a:schemeClr val="dk1"/>
                </a:solidFill>
                <a:latin typeface="Arial"/>
                <a:ea typeface="Arial"/>
                <a:cs typeface="Arial"/>
                <a:sym typeface="Arial"/>
              </a:defRPr>
            </a:lvl7pPr>
            <a:lvl8pPr indent="0" lvl="7" marL="2882900" marR="0" rtl="0" algn="l">
              <a:spcBef>
                <a:spcPts val="0"/>
              </a:spcBef>
              <a:buSzPct val="81250"/>
              <a:buNone/>
              <a:defRPr b="0" i="0" sz="1600" u="none" cap="none" strike="noStrike">
                <a:solidFill>
                  <a:schemeClr val="dk1"/>
                </a:solidFill>
                <a:latin typeface="Arial"/>
                <a:ea typeface="Arial"/>
                <a:cs typeface="Arial"/>
                <a:sym typeface="Arial"/>
              </a:defRPr>
            </a:lvl8pPr>
            <a:lvl9pPr indent="0" lvl="8" marL="3289300" marR="0" rtl="0" algn="l">
              <a:spcBef>
                <a:spcPts val="0"/>
              </a:spcBef>
              <a:buSzPct val="81250"/>
              <a:buNone/>
              <a:defRPr b="0" i="0" sz="1600" u="none" cap="none" strike="noStrike">
                <a:solidFill>
                  <a:schemeClr val="dk1"/>
                </a:solidFill>
                <a:latin typeface="Arial"/>
                <a:ea typeface="Arial"/>
                <a:cs typeface="Arial"/>
                <a:sym typeface="Arial"/>
              </a:defRPr>
            </a:lvl9pPr>
          </a:lstStyle>
          <a:p/>
        </p:txBody>
      </p:sp>
      <p:sp>
        <p:nvSpPr>
          <p:cNvPr id="113" name="Shape 113"/>
          <p:cNvSpPr txBox="1"/>
          <p:nvPr>
            <p:ph idx="12" type="sldNum"/>
          </p:nvPr>
        </p:nvSpPr>
        <p:spPr>
          <a:xfrm>
            <a:off x="6553489" y="6245879"/>
            <a:ext cx="2133000" cy="476100"/>
          </a:xfrm>
          <a:prstGeom prst="rect">
            <a:avLst/>
          </a:prstGeom>
          <a:noFill/>
          <a:ln>
            <a:noFill/>
          </a:ln>
        </p:spPr>
        <p:txBody>
          <a:bodyPr anchorCtr="0" anchor="t" bIns="41150" lIns="82275" rIns="82275" wrap="square" tIns="41150">
            <a:noAutofit/>
          </a:bodyPr>
          <a:lstStyle/>
          <a:p>
            <a:pPr indent="0" lvl="0" marL="0" marR="0" rtl="0" algn="r">
              <a:spcBef>
                <a:spcPts val="0"/>
              </a:spcBef>
              <a:spcAft>
                <a:spcPts val="0"/>
              </a:spcAft>
              <a:buSzPct val="25000"/>
              <a:buNone/>
            </a:pPr>
            <a:fld id="{00000000-1234-1234-1234-123412341234}" type="slidenum">
              <a:rPr b="0" i="0" lang="en-US" sz="13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2.jpg"/><Relationship Id="rId5"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mfeldstein.com/new-florida-virtual-campus-survey-textbooks/" TargetMode="Externa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s://www.congress.gov/bill/114th-congress/senate-bill/2176" TargetMode="External"/><Relationship Id="rId4" Type="http://schemas.openxmlformats.org/officeDocument/2006/relationships/hyperlink" Target="https://www.congress.gov/bill/114th-congress/house-bill/3721/related-bills" TargetMode="External"/><Relationship Id="rId5" Type="http://schemas.openxmlformats.org/officeDocument/2006/relationships/hyperlink" Target="http://aimath.org/textbooks/" TargetMode="External"/><Relationship Id="rId6" Type="http://schemas.openxmlformats.org/officeDocument/2006/relationships/hyperlink" Target="https://docs.google.com/spreadsheets/d/1gTrPZhXZIB2vgeDjyhVN0HQUkLWTzVDLaWHm-qDMHyk/edit#gid=0" TargetMode="External"/><Relationship Id="rId7" Type="http://schemas.openxmlformats.org/officeDocument/2006/relationships/hyperlink" Target="https://sparcopen.org/our-work/list-of-oer-policies-project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gov.ca.gov/news.php?id=17760" TargetMode="External"/><Relationship Id="rId4" Type="http://schemas.openxmlformats.org/officeDocument/2006/relationships/hyperlink" Target="http://leginfo.ca.gov/pub/11-12/bill/sen/sb_1051-1100/sb_1052_bill_20120905_enrolled.html" TargetMode="External"/><Relationship Id="rId5" Type="http://schemas.openxmlformats.org/officeDocument/2006/relationships/hyperlink" Target="http://leginfo.ca.gov/pub/11-12/bill/sen/sb_1051-1100/sb_1053_bill_20120905_enrolled.html" TargetMode="External"/><Relationship Id="rId6" Type="http://schemas.openxmlformats.org/officeDocument/2006/relationships/hyperlink" Target="http://www.20mm.org/infographics/embracing-the-future-free-college-textbooks/" TargetMode="External"/><Relationship Id="rId7" Type="http://schemas.openxmlformats.org/officeDocument/2006/relationships/hyperlink" Target="http://www.flsenate.gov/Session/Bill/2012/5201" TargetMode="External"/><Relationship Id="rId8"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www.cool4ed.org/index.html" TargetMode="External"/><Relationship Id="rId4" Type="http://schemas.openxmlformats.org/officeDocument/2006/relationships/hyperlink" Target="https://leginfo.legislature.ca.gov/faces/billTextClient.xhtml?bill_id=201520160SB1359" TargetMode="External"/><Relationship Id="rId9" Type="http://schemas.openxmlformats.org/officeDocument/2006/relationships/image" Target="../media/image17.jpg"/><Relationship Id="rId5" Type="http://schemas.openxmlformats.org/officeDocument/2006/relationships/hyperlink" Target="http://ctl.uga.edu/oer" TargetMode="External"/><Relationship Id="rId6" Type="http://schemas.openxmlformats.org/officeDocument/2006/relationships/hyperlink" Target="http://www.uaps.uillinois.edu/opentxt/default.htm" TargetMode="External"/><Relationship Id="rId7" Type="http://schemas.openxmlformats.org/officeDocument/2006/relationships/hyperlink" Target="http://open.umn.edu/opentextbooks/" TargetMode="External"/><Relationship Id="rId8" Type="http://schemas.openxmlformats.org/officeDocument/2006/relationships/hyperlink" Target="http://opensuny.org/omp/index.php/SUNYOpenTextbooks/index"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openstaxcollege.org/about" TargetMode="External"/><Relationship Id="rId4" Type="http://schemas.openxmlformats.org/officeDocument/2006/relationships/hyperlink" Target="https://research.cehd.umn.edu/otn/" TargetMode="External"/><Relationship Id="rId9" Type="http://schemas.openxmlformats.org/officeDocument/2006/relationships/hyperlink" Target="https://www.oerconsortium.org/" TargetMode="External"/><Relationship Id="rId5" Type="http://schemas.openxmlformats.org/officeDocument/2006/relationships/hyperlink" Target="http://globaltext.terry.uga.edu/" TargetMode="External"/><Relationship Id="rId6" Type="http://schemas.openxmlformats.org/officeDocument/2006/relationships/hyperlink" Target="http://www.jacobsfoundation.org/" TargetMode="External"/><Relationship Id="rId7" Type="http://schemas.openxmlformats.org/officeDocument/2006/relationships/hyperlink" Target="http://www.saylor.org/" TargetMode="External"/><Relationship Id="rId8" Type="http://schemas.openxmlformats.org/officeDocument/2006/relationships/hyperlink" Target="https://openstaxcollege.org/pages/adoption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esearch.sc4.edu/OER/courses" TargetMode="External"/><Relationship Id="rId4" Type="http://schemas.openxmlformats.org/officeDocument/2006/relationships/hyperlink" Target="http://esearch.sc4.edu/OER/course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www.studentpirgs.org/textbooks/" TargetMode="External"/><Relationship Id="rId4" Type="http://schemas.openxmlformats.org/officeDocument/2006/relationships/hyperlink" Target="http://studentpirgs.org/sites/student/files/reports/The%20Billion%20Dollar%20Solution.pdf" TargetMode="External"/><Relationship Id="rId5" Type="http://schemas.openxmlformats.org/officeDocument/2006/relationships/image" Target="../media/image15.jpg"/><Relationship Id="rId6" Type="http://schemas.openxmlformats.org/officeDocument/2006/relationships/hyperlink" Target="http://studentpirgs.org/sites/student/files/reports/The%20Billion%20Dollar%20Solution.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news.rice.edu/2017/08/10/nearly-1-5-million-college-students-to-use-free-textbooks-this-school-year-2/" TargetMode="External"/><Relationship Id="rId4" Type="http://schemas.openxmlformats.org/officeDocument/2006/relationships/hyperlink" Target="http://lumenlearning.com/page/tidewater-community-college/" TargetMode="External"/><Relationship Id="rId9" Type="http://schemas.openxmlformats.org/officeDocument/2006/relationships/hyperlink" Target="https://open.bccampus.ca/2015/02/18/calculating-student-savings/" TargetMode="External"/><Relationship Id="rId5" Type="http://schemas.openxmlformats.org/officeDocument/2006/relationships/hyperlink" Target="http://lumenlearning.com/page/tidewater-community-college/" TargetMode="External"/><Relationship Id="rId6" Type="http://schemas.openxmlformats.org/officeDocument/2006/relationships/hyperlink" Target="http://www.affordablelearninggeorgia.org/about/reports" TargetMode="External"/><Relationship Id="rId7" Type="http://schemas.openxmlformats.org/officeDocument/2006/relationships/hyperlink" Target="http://www.affordablelearninggeorgia.org/about/reports" TargetMode="External"/><Relationship Id="rId8" Type="http://schemas.openxmlformats.org/officeDocument/2006/relationships/hyperlink" Target="https://twin-cities.umn.edu/news-events/u-m%E2%80%99s-open-textbook-network-reports-student-savings-15-million-open-textbooks-0"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pubs.rsc.org/is/content/articlehtml/2015/rp/c5rp00084j" TargetMode="External"/><Relationship Id="rId4" Type="http://schemas.openxmlformats.org/officeDocument/2006/relationships/hyperlink" Target="https://openpraxis.org/index.php/OpenPraxis/article/view/505/251" TargetMode="External"/><Relationship Id="rId11" Type="http://schemas.openxmlformats.org/officeDocument/2006/relationships/hyperlink" Target="http://pqdtopen.proquest.com/doc/1710437283.html?FMT=AI" TargetMode="External"/><Relationship Id="rId10" Type="http://schemas.openxmlformats.org/officeDocument/2006/relationships/hyperlink" Target="http://www.educause.edu/ero/article/adopting-oer-case-study-cross-institutional-collaboration-and-innovation" TargetMode="External"/><Relationship Id="rId12" Type="http://schemas.openxmlformats.org/officeDocument/2006/relationships/hyperlink" Target="http://openedgroup.org/review" TargetMode="External"/><Relationship Id="rId9" Type="http://schemas.openxmlformats.org/officeDocument/2006/relationships/hyperlink" Target="http://www.tandfonline.com/doi/abs/10.1080/02680513.2012.716657" TargetMode="External"/><Relationship Id="rId5" Type="http://schemas.openxmlformats.org/officeDocument/2006/relationships/hyperlink" Target="http://www.irrodl.org/index.php/irrodl/article/view/3006/4220" TargetMode="External"/><Relationship Id="rId6" Type="http://schemas.openxmlformats.org/officeDocument/2006/relationships/hyperlink" Target="https://link.springer.com/article/10.1007/s12528-017-9138-0" TargetMode="External"/><Relationship Id="rId7" Type="http://schemas.openxmlformats.org/officeDocument/2006/relationships/hyperlink" Target="http://www.eurodl.org/index.php?p=archives&amp;year=2012&amp;halfyear=2&amp;article=533" TargetMode="External"/><Relationship Id="rId8" Type="http://schemas.openxmlformats.org/officeDocument/2006/relationships/hyperlink" Target="http://www.irrodl.org/index.php/irrodl/article/view/2986/4211"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www.irrodl.org/index.php/irrodl/article/view/3003/4223" TargetMode="External"/><Relationship Id="rId4" Type="http://schemas.openxmlformats.org/officeDocument/2006/relationships/hyperlink" Target="http://link.springer.com/article/10.1007%2Fs12528-015-9101-x" TargetMode="External"/><Relationship Id="rId5" Type="http://schemas.openxmlformats.org/officeDocument/2006/relationships/hyperlink" Target="http://epaa.asu.edu/ojs/article/view/182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mailto:juliar@oakland.edu" TargetMode="External"/><Relationship Id="rId4" Type="http://schemas.openxmlformats.org/officeDocument/2006/relationships/image" Target="../media/image5.png"/><Relationship Id="rId5" Type="http://schemas.openxmlformats.org/officeDocument/2006/relationships/hyperlink" Target="http://creativecommons.org/licenses/by-sa/4.0/" TargetMode="External"/><Relationship Id="rId6" Type="http://schemas.openxmlformats.org/officeDocument/2006/relationships/image" Target="../media/image7.jpg"/><Relationship Id="rId7"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s://link.springer.com/article/10.1007/s12528-015-9101-x/fulltext.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1.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4.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9.jpg"/><Relationship Id="rId4" Type="http://schemas.openxmlformats.org/officeDocument/2006/relationships/hyperlink" Target="https://www.oerconsortium.org/wp-content/uploads/2008/09/open-textbook-adoption-worksheet-1.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8.jpg"/><Relationship Id="rId4" Type="http://schemas.openxmlformats.org/officeDocument/2006/relationships/hyperlink" Target="https://library.oakland.edu/people/subject_librarians.php" TargetMode="External"/><Relationship Id="rId5" Type="http://schemas.openxmlformats.org/officeDocument/2006/relationships/hyperlink" Target="https://library.oakland.edu/people/subject_librarians.php" TargetMode="External"/><Relationship Id="rId6" Type="http://schemas.openxmlformats.org/officeDocument/2006/relationships/hyperlink" Target="http://research.library.oakland.edu/sp/subjects/guide.php?subject=OER" TargetMode="External"/><Relationship Id="rId7" Type="http://schemas.openxmlformats.org/officeDocument/2006/relationships/hyperlink" Target="http://cnx.org/contents/8bd2192d-9397-4c98-a0c3-067169c4276a@9/Open_Textbook_Adoption" TargetMode="External"/><Relationship Id="rId8" Type="http://schemas.openxmlformats.org/officeDocument/2006/relationships/hyperlink" Target="http://www.collegeopentextbooks.org/adoptionresource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https://florida.theorangegrove.org/og/file/3a65c507-2510-42d7-814c-ffdefd394b6c/1/2016%20Student%20Textbook%20Survey.pdf" TargetMode="External"/><Relationship Id="rId4" Type="http://schemas.openxmlformats.org/officeDocument/2006/relationships/hyperlink" Target="http://campusriot.com/wp-content/uploads/2013/01/American-Enterprise-Institute-Textbook-Inflation-Graph.jpg" TargetMode="External"/><Relationship Id="rId5" Type="http://schemas.openxmlformats.org/officeDocument/2006/relationships/hyperlink" Target="https://www.bls.gov/opub/ted/2016/college-tuition-and-fees-increase-63-percent-since-january-2006.htm" TargetMode="External"/><Relationship Id="rId6" Type="http://schemas.openxmlformats.org/officeDocument/2006/relationships/hyperlink" Target="https://trends.collegeboard.org/college-pricing/figures-tables/average-estimated-undergraduate-budgets-2016-17" TargetMode="External"/><Relationship Id="rId7" Type="http://schemas.openxmlformats.org/officeDocument/2006/relationships/hyperlink" Target="http://e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en.wikipedia.org/wiki/Free_license" TargetMode="External"/><Relationship Id="rId4" Type="http://schemas.openxmlformats.org/officeDocument/2006/relationships/hyperlink" Target="http://www.studentpirgs.org/open-textbooks?id=wi" TargetMode="External"/><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en.wikipedia.org/wiki/Commonwealth_of_Learning" TargetMode="External"/><Relationship Id="rId4" Type="http://schemas.openxmlformats.org/officeDocument/2006/relationships/hyperlink" Target="https://en.wikipedia.org/wiki/MIT_OpenCourseWare" TargetMode="External"/><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en.wikipedia.org/wiki/OpenStax" TargetMode="External"/><Relationship Id="rId4" Type="http://schemas.openxmlformats.org/officeDocument/2006/relationships/hyperlink" Target="https://en.wikipedia.org/wiki/Creative_Commons_license" TargetMode="External"/><Relationship Id="rId5" Type="http://schemas.openxmlformats.org/officeDocument/2006/relationships/image" Target="../media/image8.png"/><Relationship Id="rId6"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campusriot.com/wp-content/uploads/2013/01/American-Enterprise-Institute-Textbook-Inflation-Graph.jpg" TargetMode="Externa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www.bls.gov/opub/ted/2016/college-tuition-and-fees-increase-63-percent-since-january-2006.htm" TargetMode="Externa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trends.collegeboard.org/college-pricing/figures-tables/average-estimated-undergraduate-budgets-2016-17" TargetMode="Externa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i1.wp.com/mfeldstein.com/wp-content/uploads/2016/10/FLVS-Spending.png?resize=1606%2C1112" TargetMode="External"/><Relationship Id="rId4" Type="http://schemas.openxmlformats.org/officeDocument/2006/relationships/hyperlink" Target="https://i1.wp.com/mfeldstein.com/wp-content/uploads/2016/10/FLVS-Spending.png?resize=1606%2C1112" TargetMode="External"/><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pic>
        <p:nvPicPr>
          <p:cNvPr descr="slide-1" id="187" name="Shape 187"/>
          <p:cNvPicPr preferRelativeResize="0"/>
          <p:nvPr/>
        </p:nvPicPr>
        <p:blipFill rotWithShape="1">
          <a:blip r:embed="rId3">
            <a:alphaModFix/>
          </a:blip>
          <a:srcRect b="0" l="0" r="0" t="0"/>
          <a:stretch/>
        </p:blipFill>
        <p:spPr>
          <a:xfrm>
            <a:off x="0" y="0"/>
            <a:ext cx="9143999" cy="6848025"/>
          </a:xfrm>
          <a:prstGeom prst="rect">
            <a:avLst/>
          </a:prstGeom>
          <a:noFill/>
          <a:ln>
            <a:noFill/>
          </a:ln>
        </p:spPr>
      </p:pic>
      <p:sp>
        <p:nvSpPr>
          <p:cNvPr id="188" name="Shape 188"/>
          <p:cNvSpPr txBox="1"/>
          <p:nvPr/>
        </p:nvSpPr>
        <p:spPr>
          <a:xfrm>
            <a:off x="1246909" y="3082922"/>
            <a:ext cx="6451800" cy="814800"/>
          </a:xfrm>
          <a:prstGeom prst="rect">
            <a:avLst/>
          </a:prstGeom>
          <a:noFill/>
          <a:ln>
            <a:noFill/>
          </a:ln>
        </p:spPr>
        <p:txBody>
          <a:bodyPr anchorCtr="0" anchor="t" bIns="41150" lIns="82300" rIns="82300" wrap="square" tIns="41150">
            <a:noAutofit/>
          </a:bodyPr>
          <a:lstStyle/>
          <a:p>
            <a:pPr indent="0" lvl="0" marL="0" marR="0" rtl="0" algn="l">
              <a:spcBef>
                <a:spcPts val="0"/>
              </a:spcBef>
              <a:spcAft>
                <a:spcPts val="0"/>
              </a:spcAft>
              <a:buSzPct val="25000"/>
              <a:buNone/>
            </a:pPr>
            <a:r>
              <a:rPr b="1" i="0" lang="en-US" sz="4900" u="none" cap="none" strike="noStrike">
                <a:solidFill>
                  <a:schemeClr val="lt1"/>
                </a:solidFill>
                <a:latin typeface="Arial"/>
                <a:ea typeface="Arial"/>
                <a:cs typeface="Arial"/>
                <a:sym typeface="Arial"/>
              </a:rPr>
              <a:t>OPEN IN ORDER TO:</a:t>
            </a:r>
          </a:p>
        </p:txBody>
      </p:sp>
      <p:sp>
        <p:nvSpPr>
          <p:cNvPr id="189" name="Shape 189"/>
          <p:cNvSpPr txBox="1"/>
          <p:nvPr/>
        </p:nvSpPr>
        <p:spPr>
          <a:xfrm>
            <a:off x="4294909" y="1680882"/>
            <a:ext cx="1566900" cy="814800"/>
          </a:xfrm>
          <a:prstGeom prst="rect">
            <a:avLst/>
          </a:prstGeom>
          <a:noFill/>
          <a:ln>
            <a:noFill/>
          </a:ln>
        </p:spPr>
        <p:txBody>
          <a:bodyPr anchorCtr="0" anchor="t" bIns="41150" lIns="82300" rIns="82300" wrap="square" tIns="41150">
            <a:noAutofit/>
          </a:bodyPr>
          <a:lstStyle/>
          <a:p>
            <a:pPr indent="0" lvl="0" marL="0" marR="0" rtl="0" algn="l">
              <a:spcBef>
                <a:spcPts val="0"/>
              </a:spcBef>
              <a:spcAft>
                <a:spcPts val="0"/>
              </a:spcAft>
              <a:buSzPct val="25000"/>
              <a:buNone/>
            </a:pPr>
            <a:r>
              <a:rPr b="1" lang="en-US" sz="4900">
                <a:solidFill>
                  <a:srgbClr val="F7F056"/>
                </a:solidFill>
                <a:latin typeface="Arial"/>
                <a:ea typeface="Arial"/>
                <a:cs typeface="Arial"/>
                <a:sym typeface="Arial"/>
              </a:rPr>
              <a:t>2017</a:t>
            </a:r>
          </a:p>
        </p:txBody>
      </p:sp>
      <p:sp>
        <p:nvSpPr>
          <p:cNvPr id="190" name="Shape 190"/>
          <p:cNvSpPr txBox="1"/>
          <p:nvPr/>
        </p:nvSpPr>
        <p:spPr>
          <a:xfrm>
            <a:off x="2106865" y="4477297"/>
            <a:ext cx="5126700" cy="570300"/>
          </a:xfrm>
          <a:prstGeom prst="rect">
            <a:avLst/>
          </a:prstGeom>
          <a:noFill/>
          <a:ln>
            <a:noFill/>
          </a:ln>
        </p:spPr>
        <p:txBody>
          <a:bodyPr anchorCtr="0" anchor="t" bIns="41150" lIns="82300" rIns="82300" wrap="square" tIns="41150">
            <a:noAutofit/>
          </a:bodyPr>
          <a:lstStyle/>
          <a:p>
            <a:pPr indent="0" lvl="0" marL="0" marR="0" rtl="0" algn="l">
              <a:spcBef>
                <a:spcPts val="0"/>
              </a:spcBef>
              <a:spcAft>
                <a:spcPts val="0"/>
              </a:spcAft>
              <a:buSzPct val="25000"/>
              <a:buNone/>
            </a:pPr>
            <a:r>
              <a:rPr b="1" lang="en-US" sz="3200">
                <a:solidFill>
                  <a:srgbClr val="F7F056"/>
                </a:solidFill>
                <a:latin typeface="Arial"/>
                <a:ea typeface="Arial"/>
                <a:cs typeface="Arial"/>
                <a:sym typeface="Arial"/>
              </a:rPr>
              <a:t>Raise Research Visibility</a:t>
            </a:r>
          </a:p>
        </p:txBody>
      </p:sp>
      <p:sp>
        <p:nvSpPr>
          <p:cNvPr id="191" name="Shape 191"/>
          <p:cNvSpPr/>
          <p:nvPr/>
        </p:nvSpPr>
        <p:spPr>
          <a:xfrm>
            <a:off x="246507" y="3860950"/>
            <a:ext cx="8847600" cy="624600"/>
          </a:xfrm>
          <a:prstGeom prst="rect">
            <a:avLst/>
          </a:prstGeom>
          <a:noFill/>
          <a:ln>
            <a:noFill/>
          </a:ln>
        </p:spPr>
        <p:txBody>
          <a:bodyPr anchorCtr="0" anchor="t" bIns="41150" lIns="82300" rIns="82300" wrap="square" tIns="41150">
            <a:noAutofit/>
          </a:bodyPr>
          <a:lstStyle/>
          <a:p>
            <a:pPr indent="0" lvl="0" marL="0" marR="0" rtl="0" algn="l">
              <a:spcBef>
                <a:spcPts val="0"/>
              </a:spcBef>
              <a:spcAft>
                <a:spcPts val="0"/>
              </a:spcAft>
              <a:buSzPct val="25000"/>
              <a:buNone/>
            </a:pPr>
            <a:r>
              <a:rPr b="1" lang="en-US" sz="3600">
                <a:solidFill>
                  <a:srgbClr val="FFFF00"/>
                </a:solidFill>
                <a:latin typeface="Arial"/>
                <a:ea typeface="Arial"/>
                <a:cs typeface="Arial"/>
                <a:sym typeface="Arial"/>
              </a:rPr>
              <a:t>Enable Global </a:t>
            </a:r>
            <a:r>
              <a:rPr b="1" lang="en-US" sz="3400">
                <a:solidFill>
                  <a:srgbClr val="FFFF00"/>
                </a:solidFill>
                <a:latin typeface="Arial"/>
                <a:ea typeface="Arial"/>
                <a:cs typeface="Arial"/>
                <a:sym typeface="Arial"/>
              </a:rPr>
              <a:t>Participation</a:t>
            </a:r>
            <a:r>
              <a:rPr b="1" lang="en-US" sz="3600">
                <a:solidFill>
                  <a:srgbClr val="FFFF00"/>
                </a:solidFill>
                <a:latin typeface="Arial"/>
                <a:ea typeface="Arial"/>
                <a:cs typeface="Arial"/>
                <a:sym typeface="Arial"/>
              </a:rPr>
              <a:t> in Research</a:t>
            </a:r>
          </a:p>
        </p:txBody>
      </p:sp>
      <p:sp>
        <p:nvSpPr>
          <p:cNvPr id="192" name="Shape 192"/>
          <p:cNvSpPr/>
          <p:nvPr/>
        </p:nvSpPr>
        <p:spPr>
          <a:xfrm>
            <a:off x="2400498" y="5039330"/>
            <a:ext cx="3955500" cy="516000"/>
          </a:xfrm>
          <a:prstGeom prst="rect">
            <a:avLst/>
          </a:prstGeom>
          <a:noFill/>
          <a:ln>
            <a:noFill/>
          </a:ln>
        </p:spPr>
        <p:txBody>
          <a:bodyPr anchorCtr="0" anchor="t" bIns="41150" lIns="82300" rIns="82300" wrap="square" tIns="41150">
            <a:noAutofit/>
          </a:bodyPr>
          <a:lstStyle/>
          <a:p>
            <a:pPr indent="0" lvl="0" marL="0" marR="0" rtl="0" algn="l">
              <a:spcBef>
                <a:spcPts val="0"/>
              </a:spcBef>
              <a:spcAft>
                <a:spcPts val="0"/>
              </a:spcAft>
              <a:buSzPct val="25000"/>
              <a:buNone/>
            </a:pPr>
            <a:r>
              <a:rPr b="1" lang="en-US" sz="2900">
                <a:solidFill>
                  <a:srgbClr val="FFFF00"/>
                </a:solidFill>
                <a:latin typeface="Arial"/>
                <a:ea typeface="Arial"/>
                <a:cs typeface="Arial"/>
                <a:sym typeface="Arial"/>
              </a:rPr>
              <a:t> </a:t>
            </a:r>
            <a:r>
              <a:rPr b="1" lang="en-US" sz="2900">
                <a:solidFill>
                  <a:srgbClr val="FFFF99"/>
                </a:solidFill>
                <a:latin typeface="Arial"/>
                <a:ea typeface="Arial"/>
                <a:cs typeface="Arial"/>
                <a:sym typeface="Arial"/>
              </a:rPr>
              <a:t>Enable Public Health</a:t>
            </a:r>
          </a:p>
        </p:txBody>
      </p:sp>
      <p:sp>
        <p:nvSpPr>
          <p:cNvPr id="193" name="Shape 193"/>
          <p:cNvSpPr txBox="1"/>
          <p:nvPr/>
        </p:nvSpPr>
        <p:spPr>
          <a:xfrm>
            <a:off x="3489802" y="5547916"/>
            <a:ext cx="1966200" cy="461700"/>
          </a:xfrm>
          <a:prstGeom prst="rect">
            <a:avLst/>
          </a:prstGeom>
          <a:noFill/>
          <a:ln>
            <a:noFill/>
          </a:ln>
        </p:spPr>
        <p:txBody>
          <a:bodyPr anchorCtr="0" anchor="t" bIns="41150" lIns="82300" rIns="82300" wrap="square" tIns="41150">
            <a:noAutofit/>
          </a:bodyPr>
          <a:lstStyle/>
          <a:p>
            <a:pPr indent="0" lvl="0" marL="0" marR="0" rtl="0" algn="l">
              <a:spcBef>
                <a:spcPts val="0"/>
              </a:spcBef>
              <a:spcAft>
                <a:spcPts val="0"/>
              </a:spcAft>
              <a:buSzPct val="25000"/>
              <a:buNone/>
            </a:pPr>
            <a:r>
              <a:rPr b="1" lang="en-US" sz="2500">
                <a:solidFill>
                  <a:srgbClr val="FFCC66"/>
                </a:solidFill>
                <a:latin typeface="Arial"/>
                <a:ea typeface="Arial"/>
                <a:cs typeface="Arial"/>
                <a:sym typeface="Arial"/>
              </a:rPr>
              <a:t>Collaborate</a:t>
            </a:r>
          </a:p>
        </p:txBody>
      </p:sp>
      <p:pic>
        <p:nvPicPr>
          <p:cNvPr id="194" name="Shape 194"/>
          <p:cNvPicPr preferRelativeResize="0"/>
          <p:nvPr/>
        </p:nvPicPr>
        <p:blipFill rotWithShape="1">
          <a:blip r:embed="rId4">
            <a:alphaModFix/>
          </a:blip>
          <a:srcRect b="0" l="0" r="0" t="0"/>
          <a:stretch/>
        </p:blipFill>
        <p:spPr>
          <a:xfrm>
            <a:off x="303525" y="5338322"/>
            <a:ext cx="1404281" cy="779512"/>
          </a:xfrm>
          <a:prstGeom prst="rect">
            <a:avLst/>
          </a:prstGeom>
          <a:noFill/>
          <a:ln>
            <a:noFill/>
          </a:ln>
        </p:spPr>
      </p:pic>
      <p:pic>
        <p:nvPicPr>
          <p:cNvPr id="195" name="Shape 195"/>
          <p:cNvPicPr preferRelativeResize="0"/>
          <p:nvPr/>
        </p:nvPicPr>
        <p:blipFill rotWithShape="1">
          <a:blip r:embed="rId5">
            <a:alphaModFix/>
          </a:blip>
          <a:srcRect b="0" l="0" r="0" t="0"/>
          <a:stretch/>
        </p:blipFill>
        <p:spPr>
          <a:xfrm>
            <a:off x="7733762" y="5348054"/>
            <a:ext cx="965349" cy="96534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pic>
        <p:nvPicPr>
          <p:cNvPr id="274" name="Shape 274">
            <a:hlinkClick r:id="rId3"/>
          </p:cNvPr>
          <p:cNvPicPr preferRelativeResize="0"/>
          <p:nvPr/>
        </p:nvPicPr>
        <p:blipFill>
          <a:blip r:embed="rId4">
            <a:alphaModFix/>
          </a:blip>
          <a:stretch>
            <a:fillRect/>
          </a:stretch>
        </p:blipFill>
        <p:spPr>
          <a:xfrm>
            <a:off x="0" y="672620"/>
            <a:ext cx="9144000" cy="5402461"/>
          </a:xfrm>
          <a:prstGeom prst="rect">
            <a:avLst/>
          </a:prstGeom>
          <a:noFill/>
          <a:ln>
            <a:noFill/>
          </a:ln>
        </p:spPr>
      </p:pic>
      <p:sp>
        <p:nvSpPr>
          <p:cNvPr id="275" name="Shape 275"/>
          <p:cNvSpPr txBox="1"/>
          <p:nvPr/>
        </p:nvSpPr>
        <p:spPr>
          <a:xfrm>
            <a:off x="55250" y="6451975"/>
            <a:ext cx="4532100" cy="328800"/>
          </a:xfrm>
          <a:prstGeom prst="rect">
            <a:avLst/>
          </a:prstGeom>
          <a:noFill/>
          <a:ln>
            <a:noFill/>
          </a:ln>
        </p:spPr>
        <p:txBody>
          <a:bodyPr anchorCtr="0" anchor="t" bIns="91425" lIns="91425" rIns="91425" wrap="square" tIns="91425">
            <a:noAutofit/>
          </a:bodyPr>
          <a:lstStyle/>
          <a:p>
            <a:pPr lvl="0">
              <a:spcBef>
                <a:spcPts val="0"/>
              </a:spcBef>
              <a:buNone/>
            </a:pPr>
            <a:r>
              <a:rPr lang="en-US" sz="900"/>
              <a:t>https://dlss.flvc.org/documents/210036/361552/2016+Student+Textbook+Survey.pdf</a:t>
            </a:r>
          </a:p>
        </p:txBody>
      </p:sp>
      <p:sp>
        <p:nvSpPr>
          <p:cNvPr id="276" name="Shape 276"/>
          <p:cNvSpPr txBox="1"/>
          <p:nvPr/>
        </p:nvSpPr>
        <p:spPr>
          <a:xfrm>
            <a:off x="1654850" y="5990100"/>
            <a:ext cx="6940800" cy="617700"/>
          </a:xfrm>
          <a:prstGeom prst="rect">
            <a:avLst/>
          </a:prstGeom>
          <a:noFill/>
          <a:ln>
            <a:noFill/>
          </a:ln>
        </p:spPr>
        <p:txBody>
          <a:bodyPr anchorCtr="0" anchor="t" bIns="91425" lIns="91425" rIns="91425" wrap="square" tIns="91425">
            <a:noAutofit/>
          </a:bodyPr>
          <a:lstStyle/>
          <a:p>
            <a:pPr lvl="0" rtl="0">
              <a:spcBef>
                <a:spcPts val="0"/>
              </a:spcBef>
              <a:buNone/>
            </a:pPr>
            <a:r>
              <a:rPr b="1" lang="en-US">
                <a:solidFill>
                  <a:schemeClr val="dk1"/>
                </a:solidFill>
              </a:rPr>
              <a:t>2016 Student textbook and course materials survey. Florida Virtual Campus. </a:t>
            </a:r>
            <a:r>
              <a:rPr lang="en-US" sz="1100">
                <a:solidFill>
                  <a:schemeClr val="dk1"/>
                </a:solidFill>
              </a:rPr>
              <a:t>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Shape 281"/>
          <p:cNvSpPr txBox="1"/>
          <p:nvPr>
            <p:ph idx="1" type="body"/>
          </p:nvPr>
        </p:nvSpPr>
        <p:spPr>
          <a:xfrm>
            <a:off x="579275" y="1828800"/>
            <a:ext cx="8341200" cy="5000400"/>
          </a:xfrm>
          <a:prstGeom prst="rect">
            <a:avLst/>
          </a:prstGeom>
          <a:noFill/>
          <a:ln>
            <a:noFill/>
          </a:ln>
        </p:spPr>
        <p:txBody>
          <a:bodyPr anchorCtr="0" anchor="t" bIns="45700" lIns="91425" rIns="91425" wrap="square" tIns="45700">
            <a:noAutofit/>
          </a:bodyPr>
          <a:lstStyle/>
          <a:p>
            <a:pPr indent="0" lvl="0" marL="0" marR="0" rtl="0" algn="l">
              <a:spcBef>
                <a:spcPts val="300"/>
              </a:spcBef>
              <a:spcAft>
                <a:spcPts val="0"/>
              </a:spcAft>
              <a:buNone/>
            </a:pPr>
            <a:r>
              <a:rPr b="1" lang="en-US" sz="1800">
                <a:solidFill>
                  <a:srgbClr val="1A1B1B"/>
                </a:solidFill>
                <a:highlight>
                  <a:srgbClr val="FFFFFF"/>
                </a:highlight>
                <a:latin typeface="Arial"/>
                <a:ea typeface="Arial"/>
                <a:cs typeface="Arial"/>
                <a:sym typeface="Arial"/>
              </a:rPr>
              <a:t>Federal </a:t>
            </a:r>
          </a:p>
          <a:p>
            <a:pPr indent="-264160" lvl="0" marL="365760" marR="0" rtl="0" algn="l">
              <a:spcBef>
                <a:spcPts val="300"/>
              </a:spcBef>
              <a:spcAft>
                <a:spcPts val="0"/>
              </a:spcAft>
              <a:buClr>
                <a:schemeClr val="accent3"/>
              </a:buClr>
              <a:buSzPct val="25000"/>
              <a:buFont typeface="Georgia"/>
              <a:buNone/>
            </a:pPr>
            <a:r>
              <a:rPr i="0" lang="en-US" sz="1800" u="none" cap="none" strike="noStrike">
                <a:solidFill>
                  <a:schemeClr val="dk1"/>
                </a:solidFill>
                <a:latin typeface="Arial"/>
                <a:ea typeface="Arial"/>
                <a:cs typeface="Arial"/>
                <a:sym typeface="Arial"/>
              </a:rPr>
              <a:t>S.1714 - Open College Textbook Act of 2009 </a:t>
            </a:r>
          </a:p>
          <a:p>
            <a:pPr indent="-264160" lvl="0" marL="365760" marR="0" rtl="0" algn="l">
              <a:spcBef>
                <a:spcPts val="300"/>
              </a:spcBef>
              <a:spcAft>
                <a:spcPts val="0"/>
              </a:spcAft>
              <a:buClr>
                <a:schemeClr val="accent3"/>
              </a:buClr>
              <a:buSzPct val="25000"/>
              <a:buFont typeface="Georgia"/>
              <a:buNone/>
            </a:pPr>
            <a:r>
              <a:rPr i="0" lang="en-US" sz="1800" u="none" cap="none" strike="noStrike">
                <a:solidFill>
                  <a:schemeClr val="dk1"/>
                </a:solidFill>
                <a:latin typeface="Arial"/>
                <a:ea typeface="Arial"/>
                <a:cs typeface="Arial"/>
                <a:sym typeface="Arial"/>
              </a:rPr>
              <a:t>H.R.4575 - Open College Textbook Act of 2010</a:t>
            </a:r>
            <a:br>
              <a:rPr i="0" lang="en-US" sz="1800" u="none" cap="none" strike="noStrike">
                <a:solidFill>
                  <a:schemeClr val="dk1"/>
                </a:solidFill>
                <a:latin typeface="Arial"/>
                <a:ea typeface="Arial"/>
                <a:cs typeface="Arial"/>
                <a:sym typeface="Arial"/>
              </a:rPr>
            </a:br>
          </a:p>
          <a:p>
            <a:pPr indent="-264160" lvl="0" marL="365760" marR="0" rtl="0" algn="l">
              <a:spcBef>
                <a:spcPts val="300"/>
              </a:spcBef>
              <a:spcAft>
                <a:spcPts val="0"/>
              </a:spcAft>
              <a:buClr>
                <a:schemeClr val="accent3"/>
              </a:buClr>
              <a:buSzPct val="25000"/>
              <a:buFont typeface="Georgia"/>
              <a:buNone/>
            </a:pPr>
            <a:r>
              <a:rPr b="1" lang="en-US" sz="1800">
                <a:solidFill>
                  <a:srgbClr val="1A1B1B"/>
                </a:solidFill>
                <a:highlight>
                  <a:srgbClr val="FFFFFF"/>
                </a:highlight>
                <a:latin typeface="Arial"/>
                <a:ea typeface="Arial"/>
                <a:cs typeface="Arial"/>
                <a:sym typeface="Arial"/>
              </a:rPr>
              <a:t>The Affordable College Textbook Act </a:t>
            </a:r>
            <a:r>
              <a:rPr lang="en-US" sz="1800">
                <a:solidFill>
                  <a:srgbClr val="1A1B1B"/>
                </a:solidFill>
                <a:highlight>
                  <a:srgbClr val="FFFFFF"/>
                </a:highlight>
                <a:latin typeface="Arial"/>
                <a:ea typeface="Arial"/>
                <a:cs typeface="Arial"/>
                <a:sym typeface="Arial"/>
              </a:rPr>
              <a:t>seeks to reduce the cost of textbooks</a:t>
            </a:r>
          </a:p>
          <a:p>
            <a:pPr indent="-264160" lvl="0" marL="365760" marR="0" rtl="0" algn="l">
              <a:spcBef>
                <a:spcPts val="300"/>
              </a:spcBef>
              <a:spcAft>
                <a:spcPts val="0"/>
              </a:spcAft>
              <a:buClr>
                <a:schemeClr val="accent3"/>
              </a:buClr>
              <a:buSzPct val="25000"/>
              <a:buFont typeface="Georgia"/>
              <a:buNone/>
            </a:pPr>
            <a:r>
              <a:rPr lang="en-US" sz="1800">
                <a:solidFill>
                  <a:srgbClr val="1A1B1B"/>
                </a:solidFill>
                <a:highlight>
                  <a:srgbClr val="FFFFFF"/>
                </a:highlight>
                <a:latin typeface="Arial"/>
                <a:ea typeface="Arial"/>
                <a:cs typeface="Arial"/>
                <a:sym typeface="Arial"/>
              </a:rPr>
              <a:t>at U.S. colleges and universities by expanding the use of open textbooks (and</a:t>
            </a:r>
          </a:p>
          <a:p>
            <a:pPr indent="-264160" lvl="0" marL="365760" marR="0" rtl="0" algn="l">
              <a:spcBef>
                <a:spcPts val="300"/>
              </a:spcBef>
              <a:spcAft>
                <a:spcPts val="0"/>
              </a:spcAft>
              <a:buClr>
                <a:schemeClr val="accent3"/>
              </a:buClr>
              <a:buSzPct val="25000"/>
              <a:buFont typeface="Georgia"/>
              <a:buNone/>
            </a:pPr>
            <a:r>
              <a:rPr lang="en-US" sz="1800">
                <a:solidFill>
                  <a:srgbClr val="1A1B1B"/>
                </a:solidFill>
                <a:highlight>
                  <a:srgbClr val="FFFFFF"/>
                </a:highlight>
                <a:latin typeface="Arial"/>
                <a:ea typeface="Arial"/>
                <a:cs typeface="Arial"/>
                <a:sym typeface="Arial"/>
              </a:rPr>
              <a:t>other Open Educational Resources) that everyone can use, adapt and share</a:t>
            </a:r>
          </a:p>
          <a:p>
            <a:pPr indent="-264160" lvl="0" marL="365760" marR="0" rtl="0" algn="l">
              <a:spcBef>
                <a:spcPts val="300"/>
              </a:spcBef>
              <a:spcAft>
                <a:spcPts val="0"/>
              </a:spcAft>
              <a:buClr>
                <a:schemeClr val="accent3"/>
              </a:buClr>
              <a:buSzPct val="25000"/>
              <a:buFont typeface="Georgia"/>
              <a:buNone/>
            </a:pPr>
            <a:r>
              <a:rPr lang="en-US" sz="1800">
                <a:solidFill>
                  <a:srgbClr val="1A1B1B"/>
                </a:solidFill>
                <a:highlight>
                  <a:srgbClr val="FFFFFF"/>
                </a:highlight>
                <a:latin typeface="Arial"/>
                <a:ea typeface="Arial"/>
                <a:cs typeface="Arial"/>
                <a:sym typeface="Arial"/>
              </a:rPr>
              <a:t>freely. The bill was introduced in the 114th Congress as </a:t>
            </a:r>
            <a:r>
              <a:rPr lang="en-US" sz="1800" u="sng">
                <a:solidFill>
                  <a:srgbClr val="DA2C35"/>
                </a:solidFill>
                <a:highlight>
                  <a:srgbClr val="FFFFFF"/>
                </a:highlight>
                <a:latin typeface="Arial"/>
                <a:ea typeface="Arial"/>
                <a:cs typeface="Arial"/>
                <a:sym typeface="Arial"/>
                <a:hlinkClick r:id="rId3"/>
              </a:rPr>
              <a:t>S.2176</a:t>
            </a:r>
            <a:r>
              <a:rPr lang="en-US" sz="1800">
                <a:solidFill>
                  <a:srgbClr val="1A1B1B"/>
                </a:solidFill>
                <a:highlight>
                  <a:srgbClr val="FFFFFF"/>
                </a:highlight>
                <a:latin typeface="Arial"/>
                <a:ea typeface="Arial"/>
                <a:cs typeface="Arial"/>
                <a:sym typeface="Arial"/>
              </a:rPr>
              <a:t>/</a:t>
            </a:r>
            <a:r>
              <a:rPr lang="en-US" sz="1800" u="sng">
                <a:solidFill>
                  <a:srgbClr val="DA2C35"/>
                </a:solidFill>
                <a:highlight>
                  <a:srgbClr val="FFFFFF"/>
                </a:highlight>
                <a:latin typeface="Arial"/>
                <a:ea typeface="Arial"/>
                <a:cs typeface="Arial"/>
                <a:sym typeface="Arial"/>
                <a:hlinkClick r:id="rId4"/>
              </a:rPr>
              <a:t>H.R. 3721</a:t>
            </a:r>
          </a:p>
          <a:p>
            <a:pPr indent="-264160" lvl="0" marL="365760" marR="0" rtl="0" algn="l">
              <a:spcBef>
                <a:spcPts val="300"/>
              </a:spcBef>
              <a:spcAft>
                <a:spcPts val="0"/>
              </a:spcAft>
              <a:buClr>
                <a:schemeClr val="accent3"/>
              </a:buClr>
              <a:buSzPct val="25000"/>
              <a:buFont typeface="Georgia"/>
              <a:buNone/>
            </a:pPr>
            <a:r>
              <a:rPr lang="en-US" sz="1800">
                <a:solidFill>
                  <a:srgbClr val="1A1B1B"/>
                </a:solidFill>
                <a:highlight>
                  <a:srgbClr val="FFFFFF"/>
                </a:highlight>
                <a:latin typeface="Arial"/>
                <a:ea typeface="Arial"/>
                <a:cs typeface="Arial"/>
                <a:sym typeface="Arial"/>
              </a:rPr>
              <a:t>and did not advance.The bill was originally introduced in the 113rd Congress </a:t>
            </a:r>
          </a:p>
          <a:p>
            <a:pPr indent="-264160" lvl="0" marL="365760" marR="0" rtl="0" algn="l">
              <a:spcBef>
                <a:spcPts val="300"/>
              </a:spcBef>
              <a:spcAft>
                <a:spcPts val="0"/>
              </a:spcAft>
              <a:buClr>
                <a:schemeClr val="accent3"/>
              </a:buClr>
              <a:buSzPct val="25000"/>
              <a:buFont typeface="Georgia"/>
              <a:buNone/>
            </a:pPr>
            <a:r>
              <a:rPr lang="en-US" sz="1800">
                <a:solidFill>
                  <a:srgbClr val="1A1B1B"/>
                </a:solidFill>
                <a:highlight>
                  <a:srgbClr val="FFFFFF"/>
                </a:highlight>
                <a:latin typeface="Arial"/>
                <a:ea typeface="Arial"/>
                <a:cs typeface="Arial"/>
                <a:sym typeface="Arial"/>
              </a:rPr>
              <a:t>in 2013 and again in 2015 but did not advance.</a:t>
            </a:r>
          </a:p>
          <a:p>
            <a:pPr indent="-264160" lvl="0" marL="365760" marR="0" rtl="0" algn="l">
              <a:spcBef>
                <a:spcPts val="300"/>
              </a:spcBef>
              <a:spcAft>
                <a:spcPts val="0"/>
              </a:spcAft>
              <a:buClr>
                <a:schemeClr val="accent3"/>
              </a:buClr>
              <a:buSzPct val="25000"/>
              <a:buFont typeface="Georgia"/>
              <a:buNone/>
            </a:pPr>
            <a:r>
              <a:rPr b="1" lang="en-US" sz="1800">
                <a:solidFill>
                  <a:srgbClr val="FF0000"/>
                </a:solidFill>
                <a:highlight>
                  <a:srgbClr val="FFFFFF"/>
                </a:highlight>
                <a:latin typeface="Arial"/>
                <a:ea typeface="Arial"/>
                <a:cs typeface="Arial"/>
                <a:sym typeface="Arial"/>
              </a:rPr>
              <a:t>Reintroduced in Congress Sept. 26, 2017!</a:t>
            </a:r>
          </a:p>
          <a:p>
            <a:pPr indent="457200" lvl="0" marL="457200" rtl="0">
              <a:spcBef>
                <a:spcPts val="0"/>
              </a:spcBef>
              <a:buNone/>
            </a:pPr>
            <a:r>
              <a:t/>
            </a:r>
            <a:endParaRPr i="1" sz="1800">
              <a:latin typeface="Arial"/>
              <a:ea typeface="Arial"/>
              <a:cs typeface="Arial"/>
              <a:sym typeface="Arial"/>
            </a:endParaRPr>
          </a:p>
          <a:p>
            <a:pPr indent="0" lvl="0" marL="0" rtl="0">
              <a:spcBef>
                <a:spcPts val="0"/>
              </a:spcBef>
              <a:buNone/>
            </a:pPr>
            <a:r>
              <a:rPr lang="en-US" sz="1800">
                <a:solidFill>
                  <a:schemeClr val="hlink"/>
                </a:solidFill>
                <a:latin typeface="Arial"/>
                <a:ea typeface="Arial"/>
                <a:cs typeface="Arial"/>
                <a:sym typeface="Arial"/>
                <a:hlinkClick r:id="rId5"/>
              </a:rPr>
              <a:t>American Institute of Mathematics </a:t>
            </a:r>
            <a:r>
              <a:rPr lang="en-US" sz="1800">
                <a:latin typeface="Arial"/>
                <a:ea typeface="Arial"/>
                <a:cs typeface="Arial"/>
                <a:sym typeface="Arial"/>
              </a:rPr>
              <a:t>(AIM) encourage the adoption of open source and open access mathematics textbooks. Developed evaluation criteria to identify the books suitable for use in traditional university courses.</a:t>
            </a:r>
          </a:p>
          <a:p>
            <a:pPr indent="-514350" lvl="0" marL="514350" rtl="0">
              <a:lnSpc>
                <a:spcPct val="80000"/>
              </a:lnSpc>
              <a:spcBef>
                <a:spcPts val="0"/>
              </a:spcBef>
              <a:buClr>
                <a:schemeClr val="accent3"/>
              </a:buClr>
              <a:buSzPct val="143888"/>
              <a:buFont typeface="Trebuchet MS"/>
              <a:buNone/>
            </a:pPr>
            <a:r>
              <a:rPr lang="en-US" sz="1800">
                <a:latin typeface="Arial"/>
                <a:ea typeface="Arial"/>
                <a:cs typeface="Arial"/>
                <a:sym typeface="Arial"/>
              </a:rPr>
              <a:t>*</a:t>
            </a:r>
            <a:r>
              <a:rPr lang="en-US" sz="1200" u="sng">
                <a:solidFill>
                  <a:schemeClr val="hlink"/>
                </a:solidFill>
                <a:latin typeface="Arial"/>
                <a:ea typeface="Arial"/>
                <a:cs typeface="Arial"/>
                <a:sym typeface="Arial"/>
                <a:hlinkClick r:id="rId6"/>
              </a:rPr>
              <a:t>Spreadsheet of legislation</a:t>
            </a:r>
            <a:r>
              <a:rPr lang="en-US" sz="1200">
                <a:latin typeface="Arial"/>
                <a:ea typeface="Arial"/>
                <a:cs typeface="Arial"/>
                <a:sym typeface="Arial"/>
              </a:rPr>
              <a:t>     *</a:t>
            </a:r>
            <a:r>
              <a:rPr lang="en-US" sz="1200" u="sng">
                <a:solidFill>
                  <a:schemeClr val="hlink"/>
                </a:solidFill>
                <a:latin typeface="Arial"/>
                <a:ea typeface="Arial"/>
                <a:cs typeface="Arial"/>
                <a:sym typeface="Arial"/>
                <a:hlinkClick r:id="rId7"/>
              </a:rPr>
              <a:t>List of OER projects</a:t>
            </a:r>
          </a:p>
          <a:p>
            <a:pPr indent="0" lvl="0" marL="0" rtl="0">
              <a:spcBef>
                <a:spcPts val="0"/>
              </a:spcBef>
              <a:buNone/>
            </a:pPr>
            <a:r>
              <a:t/>
            </a:r>
            <a:endParaRPr sz="1800">
              <a:latin typeface="Arial"/>
              <a:ea typeface="Arial"/>
              <a:cs typeface="Arial"/>
              <a:sym typeface="Arial"/>
            </a:endParaRPr>
          </a:p>
        </p:txBody>
      </p:sp>
      <p:sp>
        <p:nvSpPr>
          <p:cNvPr id="282" name="Shape 282"/>
          <p:cNvSpPr txBox="1"/>
          <p:nvPr>
            <p:ph type="title"/>
          </p:nvPr>
        </p:nvSpPr>
        <p:spPr>
          <a:xfrm>
            <a:off x="457200" y="762000"/>
            <a:ext cx="8229600" cy="1066800"/>
          </a:xfrm>
          <a:prstGeom prst="rect">
            <a:avLst/>
          </a:prstGeom>
          <a:noFill/>
          <a:ln>
            <a:noFill/>
          </a:ln>
        </p:spPr>
        <p:txBody>
          <a:bodyPr anchorCtr="0" anchor="ctr" bIns="45700" lIns="91425" rIns="91425" wrap="square" tIns="45700">
            <a:noAutofit/>
          </a:bodyPr>
          <a:lstStyle/>
          <a:p>
            <a:pPr lvl="0" rtl="0">
              <a:spcBef>
                <a:spcPts val="0"/>
              </a:spcBef>
              <a:buClr>
                <a:schemeClr val="dk2"/>
              </a:buClr>
              <a:buSzPct val="25000"/>
              <a:buFont typeface="Trebuchet MS"/>
              <a:buNone/>
            </a:pPr>
            <a:r>
              <a:rPr lang="en-US"/>
              <a:t>S</a:t>
            </a:r>
            <a:r>
              <a:rPr lang="en-US"/>
              <a:t>upport for change</a:t>
            </a:r>
          </a:p>
        </p:txBody>
      </p:sp>
      <p:sp>
        <p:nvSpPr>
          <p:cNvPr id="283" name="Shape 283"/>
          <p:cNvSpPr/>
          <p:nvPr/>
        </p:nvSpPr>
        <p:spPr>
          <a:xfrm>
            <a:off x="357625" y="2966825"/>
            <a:ext cx="8590800" cy="2429700"/>
          </a:xfrm>
          <a:prstGeom prst="roundRect">
            <a:avLst>
              <a:gd fmla="val 16667" name="adj"/>
            </a:avLst>
          </a:prstGeom>
          <a:solidFill>
            <a:srgbClr val="328D96">
              <a:alpha val="24710"/>
            </a:srgbClr>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Shape 289"/>
          <p:cNvSpPr txBox="1"/>
          <p:nvPr>
            <p:ph type="title"/>
          </p:nvPr>
        </p:nvSpPr>
        <p:spPr>
          <a:xfrm>
            <a:off x="457200" y="762000"/>
            <a:ext cx="8229600" cy="10668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State s</a:t>
            </a:r>
            <a:r>
              <a:rPr lang="en-US"/>
              <a:t>upport for</a:t>
            </a:r>
            <a:r>
              <a:rPr b="0" i="0" lang="en-US" sz="4000" u="none" cap="none" strike="noStrike">
                <a:solidFill>
                  <a:schemeClr val="dk2"/>
                </a:solidFill>
                <a:latin typeface="Trebuchet MS"/>
                <a:ea typeface="Trebuchet MS"/>
                <a:cs typeface="Trebuchet MS"/>
                <a:sym typeface="Trebuchet MS"/>
              </a:rPr>
              <a:t> change</a:t>
            </a:r>
          </a:p>
        </p:txBody>
      </p:sp>
      <p:sp>
        <p:nvSpPr>
          <p:cNvPr id="290" name="Shape 290"/>
          <p:cNvSpPr txBox="1"/>
          <p:nvPr>
            <p:ph idx="1" type="body"/>
          </p:nvPr>
        </p:nvSpPr>
        <p:spPr>
          <a:xfrm>
            <a:off x="457200" y="1715450"/>
            <a:ext cx="8389800" cy="6513000"/>
          </a:xfrm>
          <a:prstGeom prst="rect">
            <a:avLst/>
          </a:prstGeom>
          <a:noFill/>
          <a:ln>
            <a:noFill/>
          </a:ln>
        </p:spPr>
        <p:txBody>
          <a:bodyPr anchorCtr="0" anchor="t" bIns="45700" lIns="91425" rIns="91425" wrap="square" tIns="45700">
            <a:noAutofit/>
          </a:bodyPr>
          <a:lstStyle/>
          <a:p>
            <a:pPr indent="-426085" lvl="0" marL="514350" marR="0" rtl="0" algn="l">
              <a:lnSpc>
                <a:spcPct val="80000"/>
              </a:lnSpc>
              <a:spcBef>
                <a:spcPts val="0"/>
              </a:spcBef>
              <a:spcAft>
                <a:spcPts val="0"/>
              </a:spcAft>
              <a:buClr>
                <a:schemeClr val="accent3"/>
              </a:buClr>
              <a:buSzPct val="100000"/>
              <a:buFont typeface="Arial"/>
              <a:buAutoNum type="arabicPeriod"/>
            </a:pPr>
            <a:r>
              <a:rPr b="1" lang="en-US" sz="1200">
                <a:latin typeface="Arial"/>
                <a:ea typeface="Arial"/>
                <a:cs typeface="Arial"/>
                <a:sym typeface="Arial"/>
              </a:rPr>
              <a:t>CA</a:t>
            </a:r>
            <a:r>
              <a:rPr lang="en-US" sz="1200">
                <a:latin typeface="Arial"/>
                <a:ea typeface="Arial"/>
                <a:cs typeface="Arial"/>
                <a:sym typeface="Arial"/>
              </a:rPr>
              <a:t>-</a:t>
            </a:r>
            <a:r>
              <a:rPr i="0" lang="en-US" sz="1200" u="none" cap="none" strike="noStrike">
                <a:solidFill>
                  <a:schemeClr val="dk1"/>
                </a:solidFill>
                <a:latin typeface="Arial"/>
                <a:ea typeface="Arial"/>
                <a:cs typeface="Arial"/>
                <a:sym typeface="Arial"/>
              </a:rPr>
              <a:t>Governor Brown (2012) </a:t>
            </a:r>
            <a:r>
              <a:rPr i="0" lang="en-US" sz="1200" u="sng" cap="none" strike="noStrike">
                <a:solidFill>
                  <a:schemeClr val="hlink"/>
                </a:solidFill>
                <a:latin typeface="Arial"/>
                <a:ea typeface="Arial"/>
                <a:cs typeface="Arial"/>
                <a:sym typeface="Arial"/>
                <a:hlinkClick r:id="rId3"/>
              </a:rPr>
              <a:t>signed</a:t>
            </a:r>
            <a:r>
              <a:rPr i="0" lang="en-US" sz="1200" u="none" cap="none" strike="noStrike">
                <a:solidFill>
                  <a:schemeClr val="dk1"/>
                </a:solidFill>
                <a:latin typeface="Arial"/>
                <a:ea typeface="Arial"/>
                <a:cs typeface="Arial"/>
                <a:sym typeface="Arial"/>
              </a:rPr>
              <a:t> two bills (</a:t>
            </a:r>
            <a:r>
              <a:rPr i="0" lang="en-US" sz="1200" u="sng" cap="none" strike="noStrike">
                <a:solidFill>
                  <a:schemeClr val="hlink"/>
                </a:solidFill>
                <a:latin typeface="Arial"/>
                <a:ea typeface="Arial"/>
                <a:cs typeface="Arial"/>
                <a:sym typeface="Arial"/>
                <a:hlinkClick r:id="rId4"/>
              </a:rPr>
              <a:t>SB 1052</a:t>
            </a:r>
            <a:r>
              <a:rPr i="0" lang="en-US" sz="1200" u="none" cap="none" strike="noStrike">
                <a:solidFill>
                  <a:schemeClr val="dk1"/>
                </a:solidFill>
                <a:latin typeface="Arial"/>
                <a:ea typeface="Arial"/>
                <a:cs typeface="Arial"/>
                <a:sym typeface="Arial"/>
              </a:rPr>
              <a:t> and </a:t>
            </a:r>
            <a:r>
              <a:rPr i="0" lang="en-US" sz="1200" u="sng" cap="none" strike="noStrike">
                <a:solidFill>
                  <a:schemeClr val="hlink"/>
                </a:solidFill>
                <a:latin typeface="Arial"/>
                <a:ea typeface="Arial"/>
                <a:cs typeface="Arial"/>
                <a:sym typeface="Arial"/>
                <a:hlinkClick r:id="rId5"/>
              </a:rPr>
              <a:t>SB 1053</a:t>
            </a:r>
            <a:r>
              <a:rPr i="0" lang="en-US" sz="1200" u="none" cap="none" strike="noStrike">
                <a:solidFill>
                  <a:schemeClr val="dk1"/>
                </a:solidFill>
                <a:latin typeface="Arial"/>
                <a:ea typeface="Arial"/>
                <a:cs typeface="Arial"/>
                <a:sym typeface="Arial"/>
              </a:rPr>
              <a:t>) that provided for the creation of free, openly licensed digital textbooks for the 50 most popular lower-division college courses </a:t>
            </a:r>
            <a:r>
              <a:rPr i="0" lang="en-US" sz="1200" u="sng" cap="none" strike="noStrike">
                <a:solidFill>
                  <a:schemeClr val="hlink"/>
                </a:solidFill>
                <a:latin typeface="Arial"/>
                <a:ea typeface="Arial"/>
                <a:cs typeface="Arial"/>
                <a:sym typeface="Arial"/>
                <a:hlinkClick r:id="rId6"/>
              </a:rPr>
              <a:t>offered by California colleges</a:t>
            </a:r>
            <a:r>
              <a:rPr i="0" lang="en-US" sz="1200" u="none" cap="none" strike="noStrike">
                <a:solidFill>
                  <a:schemeClr val="dk1"/>
                </a:solidFill>
                <a:latin typeface="Arial"/>
                <a:ea typeface="Arial"/>
                <a:cs typeface="Arial"/>
                <a:sym typeface="Arial"/>
              </a:rPr>
              <a:t>. </a:t>
            </a:r>
          </a:p>
          <a:p>
            <a:pPr indent="-426085" lvl="0" marL="514350" marR="0" rtl="0" algn="l">
              <a:lnSpc>
                <a:spcPct val="80000"/>
              </a:lnSpc>
              <a:spcBef>
                <a:spcPts val="300"/>
              </a:spcBef>
              <a:spcAft>
                <a:spcPts val="0"/>
              </a:spcAft>
              <a:buClr>
                <a:schemeClr val="accent3"/>
              </a:buClr>
              <a:buSzPct val="100000"/>
              <a:buFont typeface="Arial"/>
              <a:buAutoNum type="arabicPeriod"/>
            </a:pPr>
            <a:r>
              <a:rPr b="1" lang="en-US" sz="1200">
                <a:latin typeface="Arial"/>
                <a:ea typeface="Arial"/>
                <a:cs typeface="Arial"/>
                <a:sym typeface="Arial"/>
              </a:rPr>
              <a:t>Florida</a:t>
            </a:r>
            <a:r>
              <a:rPr lang="en-US" sz="1200">
                <a:latin typeface="Arial"/>
                <a:ea typeface="Arial"/>
                <a:cs typeface="Arial"/>
                <a:sym typeface="Arial"/>
              </a:rPr>
              <a:t>- </a:t>
            </a:r>
            <a:r>
              <a:rPr lang="en-US" sz="1200">
                <a:solidFill>
                  <a:srgbClr val="222222"/>
                </a:solidFill>
                <a:latin typeface="Arial"/>
                <a:ea typeface="Arial"/>
                <a:cs typeface="Arial"/>
                <a:sym typeface="Arial"/>
              </a:rPr>
              <a:t>2010 Statue 1004.085 -Textbook affordability (2012) </a:t>
            </a:r>
            <a:r>
              <a:rPr lang="en-US" sz="1200" u="sng">
                <a:solidFill>
                  <a:schemeClr val="hlink"/>
                </a:solidFill>
                <a:latin typeface="Arial"/>
                <a:ea typeface="Arial"/>
                <a:cs typeface="Arial"/>
                <a:sym typeface="Arial"/>
                <a:hlinkClick r:id="rId7"/>
              </a:rPr>
              <a:t>House bill 5201</a:t>
            </a:r>
            <a:r>
              <a:rPr lang="en-US" sz="1200">
                <a:latin typeface="Arial"/>
                <a:ea typeface="Arial"/>
                <a:cs typeface="Arial"/>
                <a:sym typeface="Arial"/>
              </a:rPr>
              <a:t>- Requires the Florida Virtual Campus "Promote and provide recommendations concerning the use and distribution of open-access textbooks and education resources as a method for reducing costs and work with public postsecondary education institutions in developing a standardized process for the review and approval of open-access textbooks.” </a:t>
            </a:r>
          </a:p>
          <a:p>
            <a:pPr indent="-426085" lvl="0" marL="514350" marR="0" rtl="0" algn="l">
              <a:lnSpc>
                <a:spcPct val="80000"/>
              </a:lnSpc>
              <a:spcBef>
                <a:spcPts val="300"/>
              </a:spcBef>
              <a:spcAft>
                <a:spcPts val="0"/>
              </a:spcAft>
              <a:buClr>
                <a:schemeClr val="accent3"/>
              </a:buClr>
              <a:buSzPct val="100000"/>
              <a:buFont typeface="Arial"/>
              <a:buAutoNum type="arabicPeriod"/>
            </a:pPr>
            <a:r>
              <a:rPr b="1" lang="en-US" sz="1200">
                <a:latin typeface="Arial"/>
                <a:ea typeface="Arial"/>
                <a:cs typeface="Arial"/>
                <a:sym typeface="Arial"/>
              </a:rPr>
              <a:t>Minnesota </a:t>
            </a:r>
            <a:r>
              <a:rPr lang="en-US" sz="1200">
                <a:latin typeface="Arial"/>
                <a:ea typeface="Arial"/>
                <a:cs typeface="Arial"/>
                <a:sym typeface="Arial"/>
              </a:rPr>
              <a:t>(2013)- State bill passed SF1236 - Open Textbook Network, expanded use of OER as a performance goal for the MnSCU system.</a:t>
            </a:r>
          </a:p>
          <a:p>
            <a:pPr indent="-426085" lvl="0" marL="514350" marR="0" rtl="0" algn="l">
              <a:lnSpc>
                <a:spcPct val="80000"/>
              </a:lnSpc>
              <a:spcBef>
                <a:spcPts val="300"/>
              </a:spcBef>
              <a:spcAft>
                <a:spcPts val="0"/>
              </a:spcAft>
              <a:buClr>
                <a:schemeClr val="accent3"/>
              </a:buClr>
              <a:buSzPct val="100000"/>
              <a:buFont typeface="Arial"/>
              <a:buAutoNum type="arabicPeriod"/>
            </a:pPr>
            <a:r>
              <a:rPr b="1" lang="en-US" sz="1200">
                <a:latin typeface="Arial"/>
                <a:ea typeface="Arial"/>
                <a:cs typeface="Arial"/>
                <a:sym typeface="Arial"/>
              </a:rPr>
              <a:t>North Dakota</a:t>
            </a:r>
            <a:r>
              <a:rPr lang="en-US" sz="1200">
                <a:latin typeface="Arial"/>
                <a:ea typeface="Arial"/>
                <a:cs typeface="Arial"/>
                <a:sym typeface="Arial"/>
              </a:rPr>
              <a:t> (2013) State resolutions passed HCR3009 and HCR3013 calling for the study and use of open textbooks in North Dakota’s higher education institutions.</a:t>
            </a:r>
          </a:p>
          <a:p>
            <a:pPr indent="-426085" lvl="0" marL="514350" marR="0" rtl="0" algn="l">
              <a:lnSpc>
                <a:spcPct val="80000"/>
              </a:lnSpc>
              <a:spcBef>
                <a:spcPts val="300"/>
              </a:spcBef>
              <a:spcAft>
                <a:spcPts val="0"/>
              </a:spcAft>
              <a:buClr>
                <a:schemeClr val="accent3"/>
              </a:buClr>
              <a:buSzPct val="100000"/>
              <a:buFont typeface="Arial"/>
              <a:buAutoNum type="arabicPeriod"/>
            </a:pPr>
            <a:r>
              <a:rPr b="1" lang="en-US" sz="1200">
                <a:latin typeface="Arial"/>
                <a:ea typeface="Arial"/>
                <a:cs typeface="Arial"/>
                <a:sym typeface="Arial"/>
              </a:rPr>
              <a:t>Oregon</a:t>
            </a:r>
            <a:r>
              <a:rPr lang="en-US" sz="1200">
                <a:latin typeface="Arial"/>
                <a:ea typeface="Arial"/>
                <a:cs typeface="Arial"/>
                <a:sym typeface="Arial"/>
              </a:rPr>
              <a:t> Legislature (2015) passed HB 2817, which establishes and OER grant program and funds a staff position to support outreach and implementation.</a:t>
            </a:r>
          </a:p>
          <a:p>
            <a:pPr indent="-426085" lvl="0" marL="514350" marR="0" rtl="0" algn="l">
              <a:lnSpc>
                <a:spcPct val="80000"/>
              </a:lnSpc>
              <a:spcBef>
                <a:spcPts val="300"/>
              </a:spcBef>
              <a:spcAft>
                <a:spcPts val="0"/>
              </a:spcAft>
              <a:buClr>
                <a:schemeClr val="accent3"/>
              </a:buClr>
              <a:buSzPct val="100000"/>
              <a:buFont typeface="Arial"/>
              <a:buAutoNum type="arabicPeriod"/>
            </a:pPr>
            <a:r>
              <a:rPr b="1" lang="en-US" sz="1200">
                <a:latin typeface="Arial"/>
                <a:ea typeface="Arial"/>
                <a:cs typeface="Arial"/>
                <a:sym typeface="Arial"/>
              </a:rPr>
              <a:t>Rhode Island</a:t>
            </a:r>
            <a:r>
              <a:rPr lang="en-US" sz="1200">
                <a:latin typeface="Arial"/>
                <a:ea typeface="Arial"/>
                <a:cs typeface="Arial"/>
                <a:sym typeface="Arial"/>
              </a:rPr>
              <a:t> - RI Office of Innovation, in partnership with Rhode Island College and all ten other higher education institutions in RI, launched a statewide Open Textbook Initiative to save students $5 million over five years.</a:t>
            </a:r>
          </a:p>
          <a:p>
            <a:pPr indent="-412750" lvl="0" marL="514350" rtl="0">
              <a:spcBef>
                <a:spcPts val="0"/>
              </a:spcBef>
              <a:buClr>
                <a:schemeClr val="accent3"/>
              </a:buClr>
              <a:buSzPct val="100000"/>
              <a:buFont typeface="Arial"/>
              <a:buAutoNum type="arabicPeriod"/>
            </a:pPr>
            <a:r>
              <a:rPr b="1" lang="en-US" sz="1200">
                <a:solidFill>
                  <a:srgbClr val="222222"/>
                </a:solidFill>
                <a:latin typeface="Arial"/>
                <a:ea typeface="Arial"/>
                <a:cs typeface="Arial"/>
                <a:sym typeface="Arial"/>
              </a:rPr>
              <a:t>Texas </a:t>
            </a:r>
            <a:r>
              <a:rPr lang="en-US" sz="1200">
                <a:solidFill>
                  <a:srgbClr val="222222"/>
                </a:solidFill>
                <a:latin typeface="Arial"/>
                <a:ea typeface="Arial"/>
                <a:cs typeface="Arial"/>
                <a:sym typeface="Arial"/>
              </a:rPr>
              <a:t>- (2017) Gov. Greg Abbott signed Senate Bill 810 supporting the adoption of open educational resources.</a:t>
            </a:r>
          </a:p>
          <a:p>
            <a:pPr indent="-426085" lvl="0" marL="514350" marR="0" rtl="0" algn="l">
              <a:lnSpc>
                <a:spcPct val="80000"/>
              </a:lnSpc>
              <a:spcBef>
                <a:spcPts val="300"/>
              </a:spcBef>
              <a:spcAft>
                <a:spcPts val="0"/>
              </a:spcAft>
              <a:buClr>
                <a:schemeClr val="accent3"/>
              </a:buClr>
              <a:buSzPct val="100000"/>
              <a:buFont typeface="Arial"/>
              <a:buAutoNum type="arabicPeriod"/>
            </a:pPr>
            <a:r>
              <a:rPr b="1" lang="en-US" sz="1200">
                <a:latin typeface="Arial"/>
                <a:ea typeface="Arial"/>
                <a:cs typeface="Arial"/>
                <a:sym typeface="Arial"/>
              </a:rPr>
              <a:t>Washington</a:t>
            </a:r>
            <a:r>
              <a:rPr lang="en-US" sz="1200">
                <a:latin typeface="Arial"/>
                <a:ea typeface="Arial"/>
                <a:cs typeface="Arial"/>
                <a:sym typeface="Arial"/>
              </a:rPr>
              <a:t> (2012) State bill passed in  HB2337 creating K-12 open textbook initiative. Open Washington initiative to support creation of OER for community colleges</a:t>
            </a:r>
            <a:r>
              <a:rPr lang="en-US" sz="1200">
                <a:solidFill>
                  <a:srgbClr val="222222"/>
                </a:solidFill>
                <a:latin typeface="Arial"/>
                <a:ea typeface="Arial"/>
                <a:cs typeface="Arial"/>
                <a:sym typeface="Arial"/>
              </a:rPr>
              <a:t>- </a:t>
            </a:r>
            <a:r>
              <a:rPr i="1" lang="en-US" sz="1200">
                <a:solidFill>
                  <a:srgbClr val="222222"/>
                </a:solidFill>
                <a:latin typeface="Arial"/>
                <a:ea typeface="Arial"/>
                <a:cs typeface="Arial"/>
                <a:sym typeface="Arial"/>
              </a:rPr>
              <a:t>“All digital content created or funded by or produced by grant funds are to be released under CC.”</a:t>
            </a:r>
            <a:br>
              <a:rPr lang="en-US" sz="1200">
                <a:solidFill>
                  <a:srgbClr val="222222"/>
                </a:solidFill>
                <a:latin typeface="Arial"/>
                <a:ea typeface="Arial"/>
                <a:cs typeface="Arial"/>
                <a:sym typeface="Arial"/>
              </a:rPr>
            </a:br>
            <a:r>
              <a:rPr lang="en-US" sz="1200">
                <a:solidFill>
                  <a:srgbClr val="222222"/>
                </a:solidFill>
                <a:latin typeface="Arial"/>
                <a:ea typeface="Arial"/>
                <a:cs typeface="Arial"/>
                <a:sym typeface="Arial"/>
              </a:rPr>
              <a:t>HB 1768 (2017) - Creates the Washington open educational resources pilot grant program. </a:t>
            </a:r>
          </a:p>
          <a:p>
            <a:pPr indent="-412750" lvl="0" marL="514350" rtl="0">
              <a:lnSpc>
                <a:spcPct val="80000"/>
              </a:lnSpc>
              <a:spcBef>
                <a:spcPts val="0"/>
              </a:spcBef>
              <a:buClr>
                <a:schemeClr val="accent3"/>
              </a:buClr>
              <a:buSzPct val="100000"/>
              <a:buFont typeface="Arial"/>
              <a:buAutoNum type="arabicPeriod"/>
            </a:pPr>
            <a:r>
              <a:rPr b="1" lang="en-US" sz="1200">
                <a:latin typeface="Arial"/>
                <a:ea typeface="Arial"/>
                <a:cs typeface="Arial"/>
                <a:sym typeface="Arial"/>
              </a:rPr>
              <a:t>British Columbia</a:t>
            </a:r>
            <a:r>
              <a:rPr lang="en-US" sz="1200">
                <a:latin typeface="Arial"/>
                <a:ea typeface="Arial"/>
                <a:cs typeface="Arial"/>
                <a:sym typeface="Arial"/>
              </a:rPr>
              <a:t> Government Lends Support to Open Textbooks (2012) - 40 highest-enrolled first and second year subject areas in the province’s public post-secondary system.</a:t>
            </a:r>
          </a:p>
          <a:p>
            <a:pPr indent="-514350" lvl="0" marL="514350" marR="0" rtl="0" algn="l">
              <a:lnSpc>
                <a:spcPct val="80000"/>
              </a:lnSpc>
              <a:spcBef>
                <a:spcPts val="300"/>
              </a:spcBef>
              <a:spcAft>
                <a:spcPts val="0"/>
              </a:spcAft>
              <a:buClr>
                <a:schemeClr val="accent3"/>
              </a:buClr>
              <a:buSzPct val="185000"/>
              <a:buFont typeface="Trebuchet MS"/>
              <a:buNone/>
            </a:pPr>
            <a:r>
              <a:t/>
            </a:r>
            <a:endParaRPr sz="1400">
              <a:solidFill>
                <a:srgbClr val="1A1B1B"/>
              </a:solidFill>
              <a:highlight>
                <a:srgbClr val="FFFFFF"/>
              </a:highlight>
              <a:latin typeface="Arial"/>
              <a:ea typeface="Arial"/>
              <a:cs typeface="Arial"/>
              <a:sym typeface="Arial"/>
            </a:endParaRPr>
          </a:p>
          <a:p>
            <a:pPr indent="-514350" lvl="0" marL="514350" marR="0" rtl="0">
              <a:lnSpc>
                <a:spcPct val="100000"/>
              </a:lnSpc>
              <a:spcBef>
                <a:spcPts val="300"/>
              </a:spcBef>
              <a:spcAft>
                <a:spcPts val="0"/>
              </a:spcAft>
              <a:buClr>
                <a:schemeClr val="accent3"/>
              </a:buClr>
              <a:buSzPct val="185000"/>
              <a:buFont typeface="Trebuchet MS"/>
              <a:buNone/>
            </a:pPr>
            <a:r>
              <a:t/>
            </a:r>
            <a:endParaRPr i="0" sz="1400" u="none" cap="none" strike="noStrike">
              <a:solidFill>
                <a:schemeClr val="dk1"/>
              </a:solidFill>
              <a:latin typeface="Arial"/>
              <a:ea typeface="Arial"/>
              <a:cs typeface="Arial"/>
              <a:sym typeface="Arial"/>
            </a:endParaRPr>
          </a:p>
          <a:p>
            <a:pPr indent="-514350" lvl="0" marL="514350" marR="0" rtl="0" algn="l">
              <a:lnSpc>
                <a:spcPct val="80000"/>
              </a:lnSpc>
              <a:spcBef>
                <a:spcPts val="300"/>
              </a:spcBef>
              <a:spcAft>
                <a:spcPts val="0"/>
              </a:spcAft>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a:p>
            <a:pPr indent="-514350" lvl="0" marL="514350" marR="0" rtl="0" algn="l">
              <a:lnSpc>
                <a:spcPct val="80000"/>
              </a:lnSpc>
              <a:spcBef>
                <a:spcPts val="300"/>
              </a:spcBef>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p:txBody>
      </p:sp>
      <p:pic>
        <p:nvPicPr>
          <p:cNvPr id="291" name="Shape 291"/>
          <p:cNvPicPr preferRelativeResize="0"/>
          <p:nvPr/>
        </p:nvPicPr>
        <p:blipFill>
          <a:blip r:embed="rId8">
            <a:alphaModFix/>
          </a:blip>
          <a:stretch>
            <a:fillRect/>
          </a:stretch>
        </p:blipFill>
        <p:spPr>
          <a:xfrm>
            <a:off x="312550" y="390500"/>
            <a:ext cx="8610650" cy="65592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91"/>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sp>
        <p:nvSpPr>
          <p:cNvPr id="297" name="Shape 297"/>
          <p:cNvSpPr txBox="1"/>
          <p:nvPr/>
        </p:nvSpPr>
        <p:spPr>
          <a:xfrm>
            <a:off x="212400" y="1405900"/>
            <a:ext cx="8398200" cy="5455500"/>
          </a:xfrm>
          <a:prstGeom prst="rect">
            <a:avLst/>
          </a:prstGeom>
          <a:noFill/>
          <a:ln>
            <a:noFill/>
          </a:ln>
        </p:spPr>
        <p:txBody>
          <a:bodyPr anchorCtr="0" anchor="ctr" bIns="91425" lIns="91425" rIns="91425" wrap="square" tIns="91425">
            <a:noAutofit/>
          </a:bodyPr>
          <a:lstStyle/>
          <a:p>
            <a:pPr indent="0" lvl="0" marL="0" rtl="0">
              <a:spcBef>
                <a:spcPts val="300"/>
              </a:spcBef>
              <a:buNone/>
            </a:pPr>
            <a:r>
              <a:rPr b="1" lang="en-US" sz="1200">
                <a:solidFill>
                  <a:srgbClr val="222222"/>
                </a:solidFill>
              </a:rPr>
              <a:t>California </a:t>
            </a:r>
            <a:r>
              <a:rPr lang="en-US" sz="1200">
                <a:solidFill>
                  <a:srgbClr val="222222"/>
                </a:solidFill>
              </a:rPr>
              <a:t>-  Senate Bills apportioned $5,000,000, </a:t>
            </a:r>
            <a:r>
              <a:rPr lang="en-US" sz="1200">
                <a:solidFill>
                  <a:srgbClr val="222222"/>
                </a:solidFill>
              </a:rPr>
              <a:t>William and Flora Hewlett Foundation and the Gates Foundation also funded included three higher education segments (CCCs, CSUs and UCs). Campuses submit proposals for up to $50,000 to start textbook affordability programs - </a:t>
            </a:r>
            <a:r>
              <a:rPr lang="en-US" sz="1200" u="sng">
                <a:solidFill>
                  <a:schemeClr val="hlink"/>
                </a:solidFill>
                <a:hlinkClick r:id="rId3"/>
              </a:rPr>
              <a:t>Code4Ed library</a:t>
            </a:r>
            <a:r>
              <a:rPr lang="en-US" sz="1200"/>
              <a:t>. </a:t>
            </a:r>
            <a:r>
              <a:rPr lang="en-US" sz="1200" u="sng">
                <a:solidFill>
                  <a:schemeClr val="hlink"/>
                </a:solidFill>
                <a:hlinkClick r:id="rId4"/>
              </a:rPr>
              <a:t>Required by law</a:t>
            </a:r>
            <a:r>
              <a:rPr lang="en-US" sz="1200"/>
              <a:t> </a:t>
            </a:r>
            <a:r>
              <a:rPr lang="en-US" sz="1200">
                <a:solidFill>
                  <a:srgbClr val="222222"/>
                </a:solidFill>
              </a:rPr>
              <a:t>to identify courses using OER.</a:t>
            </a:r>
          </a:p>
          <a:p>
            <a:pPr indent="0" lvl="0" marL="0" rtl="0">
              <a:spcBef>
                <a:spcPts val="300"/>
              </a:spcBef>
              <a:buNone/>
            </a:pPr>
            <a:r>
              <a:rPr b="1" lang="en-US" sz="1200">
                <a:solidFill>
                  <a:srgbClr val="222222"/>
                </a:solidFill>
              </a:rPr>
              <a:t>Georgia</a:t>
            </a:r>
            <a:r>
              <a:rPr lang="en-US" sz="1200">
                <a:solidFill>
                  <a:srgbClr val="222222"/>
                </a:solidFill>
              </a:rPr>
              <a:t> - (2014) State of Georgia began supporting the </a:t>
            </a:r>
            <a:r>
              <a:rPr lang="en-US" sz="1200" u="sng">
                <a:solidFill>
                  <a:schemeClr val="hlink"/>
                </a:solidFill>
                <a:hlinkClick r:id="rId5"/>
              </a:rPr>
              <a:t>University System of Georgia (USG) Initiative </a:t>
            </a:r>
            <a:r>
              <a:rPr lang="en-US" sz="1200">
                <a:solidFill>
                  <a:srgbClr val="222222"/>
                </a:solidFill>
              </a:rPr>
              <a:t>to provide grants for libraries, institutions, and faculty seeking to transform their textbooks and learning materials. The Affordable Learning Georgia initiative offers Textbook Transformation Grants now in 11th round.</a:t>
            </a:r>
          </a:p>
          <a:p>
            <a:pPr lvl="0" rtl="0">
              <a:lnSpc>
                <a:spcPct val="115000"/>
              </a:lnSpc>
              <a:spcBef>
                <a:spcPts val="0"/>
              </a:spcBef>
              <a:buNone/>
            </a:pPr>
            <a:r>
              <a:rPr b="1" lang="en-US" sz="1200">
                <a:solidFill>
                  <a:srgbClr val="222222"/>
                </a:solidFill>
              </a:rPr>
              <a:t>Kansas State University </a:t>
            </a:r>
            <a:r>
              <a:rPr lang="en-US" sz="1200">
                <a:solidFill>
                  <a:srgbClr val="222222"/>
                </a:solidFill>
              </a:rPr>
              <a:t>Libraries’ Open/Alternative Textbook Initiative provides grants to faculty to create or curate free learning materials for their courses</a:t>
            </a:r>
          </a:p>
          <a:p>
            <a:pPr indent="0" lvl="0" marL="0" rtl="0">
              <a:spcBef>
                <a:spcPts val="300"/>
              </a:spcBef>
              <a:buNone/>
            </a:pPr>
            <a:r>
              <a:rPr b="1" lang="en-US" sz="1200">
                <a:solidFill>
                  <a:srgbClr val="222222"/>
                </a:solidFill>
              </a:rPr>
              <a:t>Ohio State U</a:t>
            </a:r>
            <a:r>
              <a:rPr lang="en-US" sz="1200">
                <a:solidFill>
                  <a:srgbClr val="222222"/>
                </a:solidFill>
              </a:rPr>
              <a:t>-  Affordable Learning Exchange grants. Cross-campus partnership for open educational resources and other low-cost alternatives. Already funded 30 projects and are on track to save students $10M by 2020.</a:t>
            </a:r>
          </a:p>
          <a:p>
            <a:pPr indent="0" lvl="0" marL="0" rtl="0">
              <a:spcBef>
                <a:spcPts val="300"/>
              </a:spcBef>
              <a:buNone/>
            </a:pPr>
            <a:r>
              <a:rPr b="1" lang="en-US" sz="1200">
                <a:solidFill>
                  <a:srgbClr val="222222"/>
                </a:solidFill>
              </a:rPr>
              <a:t>Oregon - </a:t>
            </a:r>
            <a:r>
              <a:rPr lang="en-US" sz="1200">
                <a:solidFill>
                  <a:srgbClr val="222222"/>
                </a:solidFill>
              </a:rPr>
              <a:t>(2014)  O</a:t>
            </a:r>
            <a:r>
              <a:rPr lang="en-US" sz="1200">
                <a:solidFill>
                  <a:srgbClr val="222222"/>
                </a:solidFill>
              </a:rPr>
              <a:t>pen textbook initiative is a collaboration between OSU Libraries, OSU Press and OSU Extended Campus. Open Oregon Educational Resources grant projects. Total program costs through 2016 -$43,216.72’ Estimated student savings to date - $607,700</a:t>
            </a:r>
          </a:p>
          <a:p>
            <a:pPr indent="0" lvl="0" marL="0" rtl="0">
              <a:spcBef>
                <a:spcPts val="300"/>
              </a:spcBef>
              <a:buNone/>
            </a:pPr>
            <a:r>
              <a:rPr b="1" lang="en-US" sz="1200">
                <a:solidFill>
                  <a:srgbClr val="222222"/>
                </a:solidFill>
              </a:rPr>
              <a:t>North Dakota </a:t>
            </a:r>
            <a:r>
              <a:rPr lang="en-US" sz="1200">
                <a:solidFill>
                  <a:srgbClr val="222222"/>
                </a:solidFill>
              </a:rPr>
              <a:t>- (2015)  Implemented a system-wide OER initiative state appropriation appropriation was $110,000. The first four funded proposals include estimated student cost savings of more than $2 million for school year 2016-2017.</a:t>
            </a:r>
          </a:p>
          <a:p>
            <a:pPr indent="0" lvl="0" marL="0" rtl="0">
              <a:spcBef>
                <a:spcPts val="300"/>
              </a:spcBef>
              <a:buNone/>
            </a:pPr>
            <a:r>
              <a:rPr b="1" lang="en-US" sz="1200">
                <a:solidFill>
                  <a:srgbClr val="222222"/>
                </a:solidFill>
              </a:rPr>
              <a:t>Rhode Island</a:t>
            </a:r>
            <a:r>
              <a:rPr lang="en-US" sz="1200">
                <a:solidFill>
                  <a:srgbClr val="222222"/>
                </a:solidFill>
              </a:rPr>
              <a:t> -  (2016) Governor Gina Raimondo announced a statewide Open Textbook Initiative. Seven state colleges started using open-license textbooks in hopes of saving students at least $5 million in the next five years. </a:t>
            </a:r>
          </a:p>
          <a:p>
            <a:pPr indent="0" lvl="0" marL="0" rtl="0">
              <a:spcBef>
                <a:spcPts val="300"/>
              </a:spcBef>
              <a:buNone/>
            </a:pPr>
            <a:r>
              <a:rPr b="1" lang="en-US" sz="1200">
                <a:solidFill>
                  <a:srgbClr val="222222"/>
                </a:solidFill>
              </a:rPr>
              <a:t>University of Illinois</a:t>
            </a:r>
            <a:r>
              <a:rPr lang="en-US" sz="1200">
                <a:solidFill>
                  <a:srgbClr val="222222"/>
                </a:solidFill>
              </a:rPr>
              <a:t> </a:t>
            </a:r>
            <a:r>
              <a:rPr lang="en-US" sz="1200">
                <a:solidFill>
                  <a:schemeClr val="dk1"/>
                </a:solidFill>
              </a:rPr>
              <a:t>-  </a:t>
            </a:r>
            <a:r>
              <a:rPr lang="en-US" sz="1200" u="sng">
                <a:solidFill>
                  <a:schemeClr val="hlink"/>
                </a:solidFill>
                <a:hlinkClick r:id="rId6"/>
              </a:rPr>
              <a:t>Open textbook initiative</a:t>
            </a:r>
            <a:r>
              <a:rPr lang="en-US" sz="1200">
                <a:solidFill>
                  <a:schemeClr val="dk1"/>
                </a:solidFill>
              </a:rPr>
              <a:t> - Congressionally-directed $150,000 grant to “design, create, and implement open-source educational materials for use in introductory college courses.”</a:t>
            </a:r>
          </a:p>
          <a:p>
            <a:pPr lvl="0" rtl="0">
              <a:lnSpc>
                <a:spcPct val="80000"/>
              </a:lnSpc>
              <a:spcBef>
                <a:spcPts val="300"/>
              </a:spcBef>
              <a:buNone/>
            </a:pPr>
            <a:r>
              <a:rPr b="1" lang="en-US" sz="1200">
                <a:solidFill>
                  <a:schemeClr val="dk1"/>
                </a:solidFill>
              </a:rPr>
              <a:t>University of Minnesota </a:t>
            </a:r>
            <a:r>
              <a:rPr lang="en-US" sz="1200">
                <a:solidFill>
                  <a:schemeClr val="dk1"/>
                </a:solidFill>
              </a:rPr>
              <a:t>-</a:t>
            </a:r>
            <a:r>
              <a:rPr lang="en-US" sz="1200" u="sng">
                <a:solidFill>
                  <a:schemeClr val="hlink"/>
                </a:solidFill>
                <a:hlinkClick r:id="rId7"/>
              </a:rPr>
              <a:t> Open Textbook Library </a:t>
            </a:r>
            <a:r>
              <a:rPr lang="en-US" sz="1200">
                <a:solidFill>
                  <a:schemeClr val="dk1"/>
                </a:solidFill>
              </a:rPr>
              <a:t>is the first of its kind hosted at a major research institution- U of M faculty review the texts in this collection.</a:t>
            </a:r>
          </a:p>
          <a:p>
            <a:pPr lvl="0" rtl="0">
              <a:lnSpc>
                <a:spcPct val="115000"/>
              </a:lnSpc>
              <a:spcBef>
                <a:spcPts val="0"/>
              </a:spcBef>
              <a:buNone/>
            </a:pPr>
            <a:r>
              <a:rPr b="1" lang="en-US" sz="1200">
                <a:solidFill>
                  <a:srgbClr val="222222"/>
                </a:solidFill>
              </a:rPr>
              <a:t>UMass Amherst</a:t>
            </a:r>
            <a:r>
              <a:rPr lang="en-US" sz="1200">
                <a:solidFill>
                  <a:srgbClr val="222222"/>
                </a:solidFill>
              </a:rPr>
              <a:t> Open Education Initiative has saved students over $1 million by working with faculty to replace expensive textbooks with OER and free materials.</a:t>
            </a:r>
            <a:br>
              <a:rPr lang="en-US" sz="1200">
                <a:solidFill>
                  <a:srgbClr val="222222"/>
                </a:solidFill>
              </a:rPr>
            </a:br>
            <a:r>
              <a:rPr b="1" lang="en-US" sz="1200">
                <a:solidFill>
                  <a:srgbClr val="222222"/>
                </a:solidFill>
              </a:rPr>
              <a:t>New York State</a:t>
            </a:r>
            <a:r>
              <a:rPr lang="en-US" sz="1200">
                <a:solidFill>
                  <a:srgbClr val="222222"/>
                </a:solidFill>
              </a:rPr>
              <a:t> - 8+million dollar investment - </a:t>
            </a:r>
            <a:r>
              <a:rPr lang="en-US" sz="1200" u="sng">
                <a:solidFill>
                  <a:schemeClr val="hlink"/>
                </a:solidFill>
                <a:hlinkClick r:id="rId8"/>
              </a:rPr>
              <a:t>Open SUNY Textbooks </a:t>
            </a:r>
            <a:r>
              <a:rPr lang="en-US" sz="1200">
                <a:solidFill>
                  <a:schemeClr val="dk1"/>
                </a:solidFill>
              </a:rPr>
              <a:t>OA textbook publishing initiative established by State University of New York libraries and supported by SUNY Innovative Instruction Technology Grants.</a:t>
            </a:r>
          </a:p>
        </p:txBody>
      </p:sp>
      <p:sp>
        <p:nvSpPr>
          <p:cNvPr id="298" name="Shape 298"/>
          <p:cNvSpPr txBox="1"/>
          <p:nvPr>
            <p:ph type="title"/>
          </p:nvPr>
        </p:nvSpPr>
        <p:spPr>
          <a:xfrm>
            <a:off x="381000" y="414725"/>
            <a:ext cx="8229600" cy="1066800"/>
          </a:xfrm>
          <a:prstGeom prst="rect">
            <a:avLst/>
          </a:prstGeom>
          <a:noFill/>
          <a:ln>
            <a:noFill/>
          </a:ln>
        </p:spPr>
        <p:txBody>
          <a:bodyPr anchorCtr="0" anchor="ctr" bIns="45700" lIns="91425" rIns="91425" wrap="square" tIns="45700">
            <a:noAutofit/>
          </a:bodyPr>
          <a:lstStyle/>
          <a:p>
            <a:pPr indent="0" lvl="0" marL="0" marR="0" rtl="0" algn="ctr">
              <a:spcBef>
                <a:spcPts val="0"/>
              </a:spcBef>
              <a:buClr>
                <a:schemeClr val="dk2"/>
              </a:buClr>
              <a:buSzPct val="25000"/>
              <a:buFont typeface="Trebuchet MS"/>
              <a:buNone/>
            </a:pPr>
            <a:r>
              <a:rPr lang="en-US"/>
              <a:t>OER Textbook - </a:t>
            </a:r>
            <a:r>
              <a:rPr lang="en-US"/>
              <a:t>Initiatives $$</a:t>
            </a:r>
          </a:p>
        </p:txBody>
      </p:sp>
      <p:pic>
        <p:nvPicPr>
          <p:cNvPr id="299" name="Shape 299"/>
          <p:cNvPicPr preferRelativeResize="0"/>
          <p:nvPr/>
        </p:nvPicPr>
        <p:blipFill>
          <a:blip r:embed="rId9">
            <a:alphaModFix/>
          </a:blip>
          <a:stretch>
            <a:fillRect/>
          </a:stretch>
        </p:blipFill>
        <p:spPr>
          <a:xfrm>
            <a:off x="212400" y="521625"/>
            <a:ext cx="8708576" cy="62898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99"/>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 name="Shape 304"/>
        <p:cNvGrpSpPr/>
        <p:nvPr/>
      </p:nvGrpSpPr>
      <p:grpSpPr>
        <a:xfrm>
          <a:off x="0" y="0"/>
          <a:ext cx="0" cy="0"/>
          <a:chOff x="0" y="0"/>
          <a:chExt cx="0" cy="0"/>
        </a:xfrm>
      </p:grpSpPr>
      <p:sp>
        <p:nvSpPr>
          <p:cNvPr id="305" name="Shape 305"/>
          <p:cNvSpPr txBox="1"/>
          <p:nvPr/>
        </p:nvSpPr>
        <p:spPr>
          <a:xfrm>
            <a:off x="288600" y="1466875"/>
            <a:ext cx="8398200" cy="5322900"/>
          </a:xfrm>
          <a:prstGeom prst="rect">
            <a:avLst/>
          </a:prstGeom>
          <a:noFill/>
          <a:ln>
            <a:noFill/>
          </a:ln>
        </p:spPr>
        <p:txBody>
          <a:bodyPr anchorCtr="0" anchor="ctr" bIns="91425" lIns="91425" rIns="91425" wrap="square" tIns="91425">
            <a:noAutofit/>
          </a:bodyPr>
          <a:lstStyle/>
          <a:p>
            <a:pPr lvl="0" rtl="0">
              <a:lnSpc>
                <a:spcPct val="80000"/>
              </a:lnSpc>
              <a:spcBef>
                <a:spcPts val="300"/>
              </a:spcBef>
              <a:buClr>
                <a:schemeClr val="dk1"/>
              </a:buClr>
              <a:buFont typeface="Arial"/>
              <a:buNone/>
            </a:pPr>
            <a:r>
              <a:t/>
            </a:r>
            <a:endParaRPr/>
          </a:p>
          <a:p>
            <a:pPr lvl="0" rtl="0">
              <a:lnSpc>
                <a:spcPct val="80000"/>
              </a:lnSpc>
              <a:spcBef>
                <a:spcPts val="300"/>
              </a:spcBef>
              <a:buClr>
                <a:schemeClr val="dk1"/>
              </a:buClr>
              <a:buSzPct val="61111"/>
              <a:buFont typeface="Arial"/>
              <a:buNone/>
            </a:pPr>
            <a:r>
              <a:rPr lang="en-US" sz="1800" u="sng">
                <a:solidFill>
                  <a:schemeClr val="hlink"/>
                </a:solidFill>
                <a:hlinkClick r:id="rId3"/>
              </a:rPr>
              <a:t>OpenStaxCollege</a:t>
            </a:r>
            <a:r>
              <a:rPr lang="en-US" sz="1800">
                <a:solidFill>
                  <a:schemeClr val="dk1"/>
                </a:solidFill>
              </a:rPr>
              <a:t> – Nonprofit organization based at Rice University – leaders in open textbook movement. </a:t>
            </a:r>
          </a:p>
          <a:p>
            <a:pPr indent="-342900" lvl="0" marL="457200" rtl="0">
              <a:lnSpc>
                <a:spcPct val="80000"/>
              </a:lnSpc>
              <a:spcBef>
                <a:spcPts val="300"/>
              </a:spcBef>
              <a:buClr>
                <a:schemeClr val="dk1"/>
              </a:buClr>
              <a:buSzPct val="100000"/>
              <a:buChar char="●"/>
            </a:pPr>
            <a:r>
              <a:rPr lang="en-US" sz="1800">
                <a:solidFill>
                  <a:schemeClr val="dk1"/>
                </a:solidFill>
              </a:rPr>
              <a:t>Provides free, high quality, openly licensed </a:t>
            </a:r>
            <a:r>
              <a:rPr b="1" lang="en-US" sz="1800">
                <a:solidFill>
                  <a:schemeClr val="dk1"/>
                </a:solidFill>
              </a:rPr>
              <a:t> peer-reviewed</a:t>
            </a:r>
            <a:r>
              <a:rPr lang="en-US" sz="1800">
                <a:solidFill>
                  <a:schemeClr val="dk1"/>
                </a:solidFill>
              </a:rPr>
              <a:t> textbooks to nearly 1.5 million college students per year.</a:t>
            </a:r>
          </a:p>
          <a:p>
            <a:pPr indent="-342900" lvl="0" marL="457200" rtl="0">
              <a:lnSpc>
                <a:spcPct val="80000"/>
              </a:lnSpc>
              <a:spcBef>
                <a:spcPts val="300"/>
              </a:spcBef>
              <a:buClr>
                <a:schemeClr val="dk1"/>
              </a:buClr>
              <a:buSzPct val="100000"/>
              <a:buChar char="●"/>
            </a:pPr>
            <a:r>
              <a:rPr lang="en-US" sz="1800">
                <a:solidFill>
                  <a:schemeClr val="dk1"/>
                </a:solidFill>
              </a:rPr>
              <a:t>M</a:t>
            </a:r>
            <a:r>
              <a:rPr lang="en-US" sz="1800">
                <a:solidFill>
                  <a:srgbClr val="222222"/>
                </a:solidFill>
              </a:rPr>
              <a:t>eet the W3C-WAI Web Content Accessibility Guidelines (WCAG) 2.0 at Level AA and Section 508 of the Rehabilitation Act. </a:t>
            </a:r>
          </a:p>
          <a:p>
            <a:pPr indent="-342900" lvl="0" marL="457200" rtl="0">
              <a:lnSpc>
                <a:spcPct val="80000"/>
              </a:lnSpc>
              <a:spcBef>
                <a:spcPts val="300"/>
              </a:spcBef>
              <a:buClr>
                <a:schemeClr val="dk1"/>
              </a:buClr>
              <a:buSzPct val="100000"/>
              <a:buChar char="●"/>
            </a:pPr>
            <a:r>
              <a:rPr lang="en-US" sz="1800">
                <a:solidFill>
                  <a:schemeClr val="dk1"/>
                </a:solidFill>
              </a:rPr>
              <a:t>Partnering with Open University’s UK Open Textbooks initiative to bring OpenStax’s textbooks to the United Kingdom.</a:t>
            </a:r>
            <a:br>
              <a:rPr lang="en-US" sz="1800">
                <a:solidFill>
                  <a:schemeClr val="dk1"/>
                </a:solidFill>
              </a:rPr>
            </a:br>
          </a:p>
          <a:p>
            <a:pPr lvl="0" rtl="0">
              <a:spcBef>
                <a:spcPts val="300"/>
              </a:spcBef>
              <a:buClr>
                <a:schemeClr val="dk1"/>
              </a:buClr>
              <a:buSzPct val="61111"/>
              <a:buFont typeface="Arial"/>
              <a:buNone/>
            </a:pPr>
            <a:r>
              <a:rPr lang="en-US" sz="1800" u="sng">
                <a:solidFill>
                  <a:schemeClr val="hlink"/>
                </a:solidFill>
                <a:hlinkClick r:id="rId4"/>
              </a:rPr>
              <a:t>Open Textbook Network</a:t>
            </a:r>
            <a:r>
              <a:rPr lang="en-US" sz="1800">
                <a:solidFill>
                  <a:srgbClr val="222222"/>
                </a:solidFill>
              </a:rPr>
              <a:t> -  </a:t>
            </a:r>
            <a:r>
              <a:rPr lang="en-US" sz="1800">
                <a:solidFill>
                  <a:srgbClr val="222222"/>
                </a:solidFill>
                <a:highlight>
                  <a:srgbClr val="FFFFFF"/>
                </a:highlight>
              </a:rPr>
              <a:t>University of Minnesota</a:t>
            </a:r>
            <a:r>
              <a:rPr lang="en-US" sz="1800">
                <a:solidFill>
                  <a:srgbClr val="222222"/>
                </a:solidFill>
              </a:rPr>
              <a:t> premiere resource for </a:t>
            </a:r>
            <a:r>
              <a:rPr b="1" lang="en-US" sz="1800">
                <a:solidFill>
                  <a:srgbClr val="222222"/>
                </a:solidFill>
              </a:rPr>
              <a:t>peer-reviewed</a:t>
            </a:r>
            <a:r>
              <a:rPr lang="en-US" sz="1800">
                <a:solidFill>
                  <a:srgbClr val="222222"/>
                </a:solidFill>
              </a:rPr>
              <a:t> academic textbooks, member organization with textbook library.</a:t>
            </a:r>
            <a:br>
              <a:rPr lang="en-US" sz="1800">
                <a:solidFill>
                  <a:srgbClr val="222222"/>
                </a:solidFill>
              </a:rPr>
            </a:br>
          </a:p>
          <a:p>
            <a:pPr lvl="0" rtl="0">
              <a:lnSpc>
                <a:spcPct val="80000"/>
              </a:lnSpc>
              <a:spcBef>
                <a:spcPts val="300"/>
              </a:spcBef>
              <a:buClr>
                <a:schemeClr val="dk1"/>
              </a:buClr>
              <a:buSzPct val="61111"/>
              <a:buFont typeface="Arial"/>
              <a:buNone/>
            </a:pPr>
            <a:r>
              <a:rPr lang="en-US" sz="1800" u="sng">
                <a:solidFill>
                  <a:schemeClr val="hlink"/>
                </a:solidFill>
                <a:hlinkClick r:id="rId5"/>
              </a:rPr>
              <a:t>Global Textbook project </a:t>
            </a:r>
            <a:r>
              <a:rPr lang="en-US" sz="1800">
                <a:solidFill>
                  <a:schemeClr val="dk1"/>
                </a:solidFill>
              </a:rPr>
              <a:t>- initially funded by the </a:t>
            </a:r>
            <a:r>
              <a:rPr lang="en-US" sz="1800" u="sng">
                <a:solidFill>
                  <a:schemeClr val="hlink"/>
                </a:solidFill>
                <a:hlinkClick r:id="rId6"/>
              </a:rPr>
              <a:t>Jacobs </a:t>
            </a:r>
            <a:r>
              <a:rPr lang="en-US" sz="1800">
                <a:solidFill>
                  <a:schemeClr val="dk1"/>
                </a:solidFill>
              </a:rPr>
              <a:t>and </a:t>
            </a:r>
            <a:r>
              <a:rPr lang="en-US" sz="1800" u="sng">
                <a:solidFill>
                  <a:schemeClr val="hlink"/>
                </a:solidFill>
                <a:hlinkClick r:id="rId7"/>
              </a:rPr>
              <a:t>Saylor </a:t>
            </a:r>
            <a:r>
              <a:rPr lang="en-US" sz="1800">
                <a:solidFill>
                  <a:schemeClr val="dk1"/>
                </a:solidFill>
              </a:rPr>
              <a:t>Foundations. U-Georgia global effort to offer access to textbooks for students in the developing world.</a:t>
            </a:r>
          </a:p>
          <a:p>
            <a:pPr indent="-69850" lvl="0" marL="279400" rtl="0">
              <a:spcBef>
                <a:spcPts val="300"/>
              </a:spcBef>
              <a:buClr>
                <a:schemeClr val="dk1"/>
              </a:buClr>
              <a:buFont typeface="Arial"/>
              <a:buNone/>
            </a:pPr>
            <a:r>
              <a:t/>
            </a:r>
            <a:endParaRPr sz="1800">
              <a:solidFill>
                <a:srgbClr val="222222"/>
              </a:solidFill>
            </a:endParaRPr>
          </a:p>
          <a:p>
            <a:pPr lvl="0" rtl="0">
              <a:lnSpc>
                <a:spcPct val="80000"/>
              </a:lnSpc>
              <a:spcBef>
                <a:spcPts val="300"/>
              </a:spcBef>
              <a:buNone/>
            </a:pPr>
            <a:r>
              <a:rPr lang="en-US" sz="1800">
                <a:solidFill>
                  <a:schemeClr val="dk1"/>
                </a:solidFill>
              </a:rPr>
              <a:t>*</a:t>
            </a:r>
            <a:r>
              <a:rPr lang="en-US" u="sng">
                <a:solidFill>
                  <a:schemeClr val="hlink"/>
                </a:solidFill>
                <a:hlinkClick r:id="rId8"/>
              </a:rPr>
              <a:t>List of universities </a:t>
            </a:r>
            <a:r>
              <a:rPr lang="en-US">
                <a:solidFill>
                  <a:schemeClr val="dk1"/>
                </a:solidFill>
              </a:rPr>
              <a:t>already adopting OpenStax is long</a:t>
            </a:r>
          </a:p>
          <a:p>
            <a:pPr lvl="0" rtl="0">
              <a:lnSpc>
                <a:spcPct val="142857"/>
              </a:lnSpc>
              <a:spcBef>
                <a:spcPts val="0"/>
              </a:spcBef>
              <a:spcAft>
                <a:spcPts val="1500"/>
              </a:spcAft>
              <a:buNone/>
            </a:pPr>
            <a:r>
              <a:rPr lang="en-US">
                <a:solidFill>
                  <a:schemeClr val="dk1"/>
                </a:solidFill>
              </a:rPr>
              <a:t>*</a:t>
            </a:r>
            <a:r>
              <a:rPr lang="en-US" u="sng">
                <a:solidFill>
                  <a:schemeClr val="hlink"/>
                </a:solidFill>
                <a:highlight>
                  <a:srgbClr val="FFFFFF"/>
                </a:highlight>
                <a:hlinkClick r:id="rId9"/>
              </a:rPr>
              <a:t>Community College Consortium</a:t>
            </a:r>
            <a:r>
              <a:rPr lang="en-US">
                <a:solidFill>
                  <a:schemeClr val="dk1"/>
                </a:solidFill>
                <a:highlight>
                  <a:srgbClr val="FFFFFF"/>
                </a:highlight>
              </a:rPr>
              <a:t> for Open Educational Resources (CCCOER)</a:t>
            </a:r>
          </a:p>
        </p:txBody>
      </p:sp>
      <p:sp>
        <p:nvSpPr>
          <p:cNvPr id="306" name="Shape 306"/>
          <p:cNvSpPr txBox="1"/>
          <p:nvPr>
            <p:ph type="title"/>
          </p:nvPr>
        </p:nvSpPr>
        <p:spPr>
          <a:xfrm>
            <a:off x="372900" y="504775"/>
            <a:ext cx="8229600" cy="8763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OER Textbook Initiatives - National</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Shape 312"/>
          <p:cNvSpPr txBox="1"/>
          <p:nvPr/>
        </p:nvSpPr>
        <p:spPr>
          <a:xfrm>
            <a:off x="288600" y="1402700"/>
            <a:ext cx="8398200" cy="4502700"/>
          </a:xfrm>
          <a:prstGeom prst="rect">
            <a:avLst/>
          </a:prstGeom>
          <a:noFill/>
          <a:ln>
            <a:noFill/>
          </a:ln>
        </p:spPr>
        <p:txBody>
          <a:bodyPr anchorCtr="0" anchor="ctr" bIns="91425" lIns="91425" rIns="91425" wrap="square" tIns="91425">
            <a:noAutofit/>
          </a:bodyPr>
          <a:lstStyle/>
          <a:p>
            <a:pPr lvl="0" rtl="0">
              <a:lnSpc>
                <a:spcPct val="142857"/>
              </a:lnSpc>
              <a:spcBef>
                <a:spcPts val="0"/>
              </a:spcBef>
              <a:spcAft>
                <a:spcPts val="1500"/>
              </a:spcAft>
              <a:buClr>
                <a:srgbClr val="000000"/>
              </a:buClr>
              <a:buNone/>
            </a:pPr>
            <a:br>
              <a:rPr b="1" lang="en-US">
                <a:solidFill>
                  <a:srgbClr val="333333"/>
                </a:solidFill>
                <a:highlight>
                  <a:srgbClr val="FFFFFF"/>
                </a:highlight>
              </a:rPr>
            </a:br>
          </a:p>
          <a:p>
            <a:pPr lvl="0" rtl="0">
              <a:lnSpc>
                <a:spcPct val="142857"/>
              </a:lnSpc>
              <a:spcBef>
                <a:spcPts val="0"/>
              </a:spcBef>
              <a:spcAft>
                <a:spcPts val="1500"/>
              </a:spcAft>
              <a:buNone/>
            </a:pPr>
            <a:r>
              <a:t/>
            </a:r>
            <a:endParaRPr b="1">
              <a:solidFill>
                <a:srgbClr val="333333"/>
              </a:solidFill>
              <a:highlight>
                <a:srgbClr val="FFFFFF"/>
              </a:highlight>
            </a:endParaRPr>
          </a:p>
          <a:p>
            <a:pPr indent="-228600" lvl="0" marL="457200" rtl="0">
              <a:lnSpc>
                <a:spcPct val="142857"/>
              </a:lnSpc>
              <a:spcBef>
                <a:spcPts val="0"/>
              </a:spcBef>
              <a:spcAft>
                <a:spcPts val="1500"/>
              </a:spcAft>
              <a:buChar char="●"/>
            </a:pPr>
            <a:r>
              <a:rPr lang="en-US">
                <a:highlight>
                  <a:srgbClr val="FFFFFF"/>
                </a:highlight>
              </a:rPr>
              <a:t>Bay College </a:t>
            </a:r>
            <a:r>
              <a:rPr lang="en-US" sz="1200">
                <a:highlight>
                  <a:srgbClr val="FFFFFF"/>
                </a:highlight>
              </a:rPr>
              <a:t>- </a:t>
            </a:r>
            <a:r>
              <a:rPr lang="en-US">
                <a:highlight>
                  <a:srgbClr val="FFFFFF"/>
                </a:highlight>
              </a:rPr>
              <a:t> </a:t>
            </a:r>
            <a:r>
              <a:rPr lang="en-US" sz="1200">
                <a:highlight>
                  <a:srgbClr val="FFFFFF"/>
                </a:highlight>
              </a:rPr>
              <a:t>entire AA degree using OER -  saved students over $300,000 on textbooks since fall 2015 semester, 28 courses that use OER.</a:t>
            </a:r>
          </a:p>
          <a:p>
            <a:pPr indent="-228600" lvl="0" marL="457200" rtl="0">
              <a:lnSpc>
                <a:spcPct val="142857"/>
              </a:lnSpc>
              <a:spcBef>
                <a:spcPts val="0"/>
              </a:spcBef>
              <a:spcAft>
                <a:spcPts val="1500"/>
              </a:spcAft>
              <a:buChar char="●"/>
            </a:pPr>
            <a:r>
              <a:rPr lang="en-US">
                <a:highlight>
                  <a:srgbClr val="FFFFFF"/>
                </a:highlight>
              </a:rPr>
              <a:t>Delta College -</a:t>
            </a:r>
            <a:r>
              <a:rPr lang="en-US" sz="1200">
                <a:highlight>
                  <a:srgbClr val="FFFFFF"/>
                </a:highlight>
              </a:rPr>
              <a:t> entire Liberal Arts degree using OER will be available by Fall of 2018.</a:t>
            </a:r>
          </a:p>
          <a:p>
            <a:pPr indent="-228600" lvl="0" marL="457200" rtl="0">
              <a:lnSpc>
                <a:spcPct val="142857"/>
              </a:lnSpc>
              <a:spcBef>
                <a:spcPts val="0"/>
              </a:spcBef>
              <a:spcAft>
                <a:spcPts val="1500"/>
              </a:spcAft>
              <a:buChar char="●"/>
            </a:pPr>
            <a:r>
              <a:rPr lang="en-US">
                <a:highlight>
                  <a:srgbClr val="FFFFFF"/>
                </a:highlight>
              </a:rPr>
              <a:t>Ferris State University - </a:t>
            </a:r>
            <a:r>
              <a:rPr lang="en-US" sz="1200">
                <a:highlight>
                  <a:srgbClr val="FFFFFF"/>
                </a:highlight>
              </a:rPr>
              <a:t>Faculty Learning Community with funding to develop or adopted open textbook</a:t>
            </a:r>
          </a:p>
          <a:p>
            <a:pPr indent="-228600" lvl="0" marL="457200" rtl="0">
              <a:lnSpc>
                <a:spcPct val="142857"/>
              </a:lnSpc>
              <a:spcBef>
                <a:spcPts val="0"/>
              </a:spcBef>
              <a:spcAft>
                <a:spcPts val="1500"/>
              </a:spcAft>
              <a:buChar char="●"/>
            </a:pPr>
            <a:r>
              <a:rPr lang="en-US">
                <a:highlight>
                  <a:srgbClr val="FFFFFF"/>
                </a:highlight>
              </a:rPr>
              <a:t>Grand Rapids Community College (2016) </a:t>
            </a:r>
            <a:r>
              <a:rPr lang="en-US" sz="1200">
                <a:highlight>
                  <a:srgbClr val="FFFFFF"/>
                </a:highlight>
              </a:rPr>
              <a:t>has replaced almost $590,000 in textbooks with free or substantially less expensive versions resulting in 2.5 million in saving since fall 2016.</a:t>
            </a:r>
          </a:p>
          <a:p>
            <a:pPr indent="-228600" lvl="0" marL="457200" rtl="0">
              <a:lnSpc>
                <a:spcPct val="142857"/>
              </a:lnSpc>
              <a:spcBef>
                <a:spcPts val="0"/>
              </a:spcBef>
              <a:spcAft>
                <a:spcPts val="1500"/>
              </a:spcAft>
              <a:buChar char="●"/>
            </a:pPr>
            <a:r>
              <a:rPr lang="en-US">
                <a:highlight>
                  <a:srgbClr val="FFFFFF"/>
                </a:highlight>
              </a:rPr>
              <a:t>Kellogg Community College - </a:t>
            </a:r>
            <a:r>
              <a:rPr lang="en-US" sz="1200">
                <a:highlight>
                  <a:srgbClr val="FFFFFF"/>
                </a:highlight>
              </a:rPr>
              <a:t>grants for adopting or adapting OER</a:t>
            </a:r>
          </a:p>
          <a:p>
            <a:pPr indent="-228600" lvl="0" marL="457200" rtl="0">
              <a:lnSpc>
                <a:spcPct val="142857"/>
              </a:lnSpc>
              <a:spcBef>
                <a:spcPts val="0"/>
              </a:spcBef>
              <a:spcAft>
                <a:spcPts val="1500"/>
              </a:spcAft>
              <a:buChar char="●"/>
            </a:pPr>
            <a:r>
              <a:rPr lang="en-US">
                <a:highlight>
                  <a:srgbClr val="FFFFFF"/>
                </a:highlight>
              </a:rPr>
              <a:t>Lansing Community College - </a:t>
            </a:r>
            <a:r>
              <a:rPr lang="en-US" sz="1200"/>
              <a:t>(2016) 2,950 students enrolled in 93 sections of 11 courses saved an estimated $295,000 in textbook costs in a single semester.</a:t>
            </a:r>
          </a:p>
          <a:p>
            <a:pPr indent="-228600" lvl="0" marL="457200" rtl="0">
              <a:lnSpc>
                <a:spcPct val="142857"/>
              </a:lnSpc>
              <a:spcBef>
                <a:spcPts val="0"/>
              </a:spcBef>
              <a:spcAft>
                <a:spcPts val="1500"/>
              </a:spcAft>
              <a:buChar char="●"/>
            </a:pPr>
            <a:r>
              <a:rPr lang="en-US">
                <a:highlight>
                  <a:srgbClr val="FFFFFF"/>
                </a:highlight>
              </a:rPr>
              <a:t>Mid-Michigan Community College - </a:t>
            </a:r>
            <a:r>
              <a:rPr lang="en-US" sz="1200">
                <a:highlight>
                  <a:srgbClr val="FFFFFF"/>
                </a:highlight>
              </a:rPr>
              <a:t>Grant from Michigan Colleges Online converted to OER and worked cross-disciplines</a:t>
            </a:r>
          </a:p>
          <a:p>
            <a:pPr indent="-228600" lvl="0" marL="457200" rtl="0">
              <a:lnSpc>
                <a:spcPct val="142857"/>
              </a:lnSpc>
              <a:spcBef>
                <a:spcPts val="0"/>
              </a:spcBef>
              <a:spcAft>
                <a:spcPts val="1500"/>
              </a:spcAft>
              <a:buChar char="●"/>
            </a:pPr>
            <a:r>
              <a:rPr lang="en-US">
                <a:highlight>
                  <a:srgbClr val="FFFFFF"/>
                </a:highlight>
              </a:rPr>
              <a:t>Saint Clair Community College - </a:t>
            </a:r>
            <a:r>
              <a:rPr lang="en-US" sz="1200">
                <a:highlight>
                  <a:srgbClr val="FFFFFF"/>
                </a:highlight>
              </a:rPr>
              <a:t>Since Fall 2016, SC4 Faculty using OER, free, and library resources in 48 sections have managed to save students a potential of over $395,000.</a:t>
            </a:r>
            <a:r>
              <a:rPr lang="en-US" sz="1200" u="sng">
                <a:solidFill>
                  <a:schemeClr val="hlink"/>
                </a:solidFill>
                <a:highlight>
                  <a:srgbClr val="FFFFFF"/>
                </a:highlight>
                <a:hlinkClick r:id="rId3"/>
              </a:rPr>
              <a:t> </a:t>
            </a:r>
            <a:r>
              <a:rPr lang="en-US" sz="1100" u="sng">
                <a:solidFill>
                  <a:schemeClr val="hlink"/>
                </a:solidFill>
                <a:highlight>
                  <a:srgbClr val="FFFFFF"/>
                </a:highlight>
                <a:hlinkClick r:id="rId4"/>
              </a:rPr>
              <a:t>spreadsheet</a:t>
            </a:r>
          </a:p>
          <a:p>
            <a:pPr indent="-228600" lvl="0" marL="457200" rtl="0">
              <a:lnSpc>
                <a:spcPct val="142857"/>
              </a:lnSpc>
              <a:spcBef>
                <a:spcPts val="0"/>
              </a:spcBef>
              <a:spcAft>
                <a:spcPts val="1500"/>
              </a:spcAft>
              <a:buChar char="●"/>
            </a:pPr>
            <a:r>
              <a:rPr lang="en-US">
                <a:highlight>
                  <a:srgbClr val="FFFFFF"/>
                </a:highlight>
              </a:rPr>
              <a:t>Northwestern Michigan College - </a:t>
            </a:r>
            <a:r>
              <a:rPr lang="en-US" sz="1200">
                <a:highlight>
                  <a:srgbClr val="FFFFFF"/>
                </a:highlight>
              </a:rPr>
              <a:t>NMC students saved an estimated $657,700 since Fall 2015 due to instructors using free and low-cost textbooks.</a:t>
            </a:r>
          </a:p>
          <a:p>
            <a:pPr indent="0" lvl="0" marL="457200" rtl="0">
              <a:lnSpc>
                <a:spcPct val="142857"/>
              </a:lnSpc>
              <a:spcBef>
                <a:spcPts val="0"/>
              </a:spcBef>
              <a:spcAft>
                <a:spcPts val="1500"/>
              </a:spcAft>
              <a:buNone/>
            </a:pPr>
            <a:r>
              <a:t/>
            </a:r>
            <a:endParaRPr sz="1800"/>
          </a:p>
          <a:p>
            <a:pPr lvl="0" rtl="0">
              <a:lnSpc>
                <a:spcPct val="142857"/>
              </a:lnSpc>
              <a:spcBef>
                <a:spcPts val="0"/>
              </a:spcBef>
              <a:spcAft>
                <a:spcPts val="1500"/>
              </a:spcAft>
              <a:buNone/>
            </a:pPr>
            <a:r>
              <a:t/>
            </a:r>
            <a:endParaRPr sz="1200">
              <a:solidFill>
                <a:srgbClr val="333333"/>
              </a:solidFill>
              <a:highlight>
                <a:srgbClr val="FFFFFF"/>
              </a:highlight>
            </a:endParaRPr>
          </a:p>
        </p:txBody>
      </p:sp>
      <p:sp>
        <p:nvSpPr>
          <p:cNvPr id="313" name="Shape 313"/>
          <p:cNvSpPr txBox="1"/>
          <p:nvPr>
            <p:ph type="title"/>
          </p:nvPr>
        </p:nvSpPr>
        <p:spPr>
          <a:xfrm>
            <a:off x="372900" y="504775"/>
            <a:ext cx="8229600" cy="8763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OER Textbook Initiatives - Michigan</a:t>
            </a:r>
          </a:p>
        </p:txBody>
      </p:sp>
      <p:sp>
        <p:nvSpPr>
          <p:cNvPr id="314" name="Shape 314"/>
          <p:cNvSpPr txBox="1"/>
          <p:nvPr/>
        </p:nvSpPr>
        <p:spPr>
          <a:xfrm>
            <a:off x="504575" y="6050700"/>
            <a:ext cx="7944000" cy="675600"/>
          </a:xfrm>
          <a:prstGeom prst="rect">
            <a:avLst/>
          </a:prstGeom>
          <a:noFill/>
          <a:ln>
            <a:noFill/>
          </a:ln>
        </p:spPr>
        <p:txBody>
          <a:bodyPr anchorCtr="0" anchor="t" bIns="91425" lIns="91425" rIns="91425" wrap="square" tIns="91425">
            <a:noAutofit/>
          </a:bodyPr>
          <a:lstStyle/>
          <a:p>
            <a:pPr indent="-69850" lvl="0" marL="0" rtl="0">
              <a:lnSpc>
                <a:spcPct val="142857"/>
              </a:lnSpc>
              <a:spcBef>
                <a:spcPts val="0"/>
              </a:spcBef>
              <a:spcAft>
                <a:spcPts val="1500"/>
              </a:spcAft>
              <a:buClr>
                <a:schemeClr val="dk1"/>
              </a:buClr>
              <a:buSzPct val="122222"/>
              <a:buFont typeface="Arial"/>
              <a:buNone/>
            </a:pPr>
            <a:r>
              <a:rPr lang="en-US" sz="850">
                <a:solidFill>
                  <a:schemeClr val="dk1"/>
                </a:solidFill>
                <a:highlight>
                  <a:srgbClr val="FFFFFF"/>
                </a:highlight>
                <a:latin typeface="Verdana"/>
                <a:ea typeface="Verdana"/>
                <a:cs typeface="Verdana"/>
                <a:sym typeface="Verdana"/>
              </a:rPr>
              <a:t>Michigan Colleges Online - 28 Michigan Community Colleges member participating to reduce costs for students, increase student success and completion, and allow for inter-institutional collaboration with faculty. Creating, sharing, and collaborating on high-quality OER for use in today's classrooms.</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sp>
        <p:nvSpPr>
          <p:cNvPr id="320" name="Shape 320"/>
          <p:cNvSpPr txBox="1"/>
          <p:nvPr>
            <p:ph type="title"/>
          </p:nvPr>
        </p:nvSpPr>
        <p:spPr>
          <a:xfrm>
            <a:off x="457200" y="762000"/>
            <a:ext cx="8229600" cy="10668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Studies - </a:t>
            </a:r>
            <a:r>
              <a:rPr lang="en-US" sz="3600">
                <a:solidFill>
                  <a:srgbClr val="222222"/>
                </a:solidFill>
                <a:latin typeface="Roboto"/>
                <a:ea typeface="Roboto"/>
                <a:cs typeface="Roboto"/>
                <a:sym typeface="Roboto"/>
              </a:rPr>
              <a:t>Cost savings</a:t>
            </a:r>
          </a:p>
        </p:txBody>
      </p:sp>
      <p:sp>
        <p:nvSpPr>
          <p:cNvPr id="321" name="Shape 321"/>
          <p:cNvSpPr txBox="1"/>
          <p:nvPr>
            <p:ph idx="1" type="body"/>
          </p:nvPr>
        </p:nvSpPr>
        <p:spPr>
          <a:xfrm>
            <a:off x="138000" y="1715450"/>
            <a:ext cx="8880600" cy="2500500"/>
          </a:xfrm>
          <a:prstGeom prst="rect">
            <a:avLst/>
          </a:prstGeom>
          <a:noFill/>
          <a:ln>
            <a:noFill/>
          </a:ln>
        </p:spPr>
        <p:txBody>
          <a:bodyPr anchorCtr="0" anchor="t" bIns="45700" lIns="91425" rIns="91425" wrap="square" tIns="45700">
            <a:noAutofit/>
          </a:bodyPr>
          <a:lstStyle/>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61111"/>
              <a:buFont typeface="Arial"/>
              <a:buNone/>
            </a:pPr>
            <a:r>
              <a:rPr lang="en-US" sz="1800">
                <a:solidFill>
                  <a:srgbClr val="222222"/>
                </a:solidFill>
                <a:latin typeface="Roboto"/>
                <a:ea typeface="Roboto"/>
                <a:cs typeface="Roboto"/>
                <a:sym typeface="Roboto"/>
              </a:rPr>
              <a:t>Reduced students’ annual textbook bill from </a:t>
            </a:r>
            <a:r>
              <a:rPr b="1" lang="en-US" sz="1800">
                <a:solidFill>
                  <a:srgbClr val="222222"/>
                </a:solidFill>
                <a:latin typeface="Roboto"/>
                <a:ea typeface="Roboto"/>
                <a:cs typeface="Roboto"/>
                <a:sym typeface="Roboto"/>
              </a:rPr>
              <a:t>$900 to $184</a:t>
            </a:r>
            <a:r>
              <a:rPr lang="en-US" sz="1800">
                <a:solidFill>
                  <a:srgbClr val="222222"/>
                </a:solidFill>
                <a:latin typeface="Roboto"/>
                <a:ea typeface="Roboto"/>
                <a:cs typeface="Roboto"/>
                <a:sym typeface="Roboto"/>
              </a:rPr>
              <a:t> </a:t>
            </a:r>
            <a:br>
              <a:rPr lang="en-US" sz="1800">
                <a:solidFill>
                  <a:srgbClr val="222222"/>
                </a:solidFill>
                <a:latin typeface="Roboto"/>
                <a:ea typeface="Roboto"/>
                <a:cs typeface="Roboto"/>
                <a:sym typeface="Roboto"/>
              </a:rPr>
            </a:br>
            <a:r>
              <a:rPr lang="en-US" sz="1800">
                <a:solidFill>
                  <a:srgbClr val="222222"/>
                </a:solidFill>
                <a:latin typeface="Roboto"/>
                <a:ea typeface="Roboto"/>
                <a:cs typeface="Roboto"/>
                <a:sym typeface="Roboto"/>
              </a:rPr>
              <a:t>Study of 10 college campus (2010) </a:t>
            </a:r>
            <a:r>
              <a:rPr lang="en-US" sz="1000">
                <a:solidFill>
                  <a:srgbClr val="222222"/>
                </a:solidFill>
                <a:latin typeface="Roboto"/>
                <a:ea typeface="Roboto"/>
                <a:cs typeface="Roboto"/>
                <a:sym typeface="Roboto"/>
              </a:rPr>
              <a:t>The Student Public Interest Research Group survey, “</a:t>
            </a:r>
            <a:r>
              <a:rPr i="1" lang="en-US" sz="1000" u="sng">
                <a:solidFill>
                  <a:schemeClr val="hlink"/>
                </a:solidFill>
                <a:latin typeface="Roboto"/>
                <a:ea typeface="Roboto"/>
                <a:cs typeface="Roboto"/>
                <a:sym typeface="Roboto"/>
                <a:hlinkClick r:id="rId3"/>
              </a:rPr>
              <a:t>A Cover to Cover Solution</a:t>
            </a:r>
            <a:r>
              <a:rPr lang="en-US" sz="1000">
                <a:solidFill>
                  <a:srgbClr val="222222"/>
                </a:solidFill>
                <a:latin typeface="Roboto"/>
                <a:ea typeface="Roboto"/>
                <a:cs typeface="Roboto"/>
                <a:sym typeface="Roboto"/>
              </a:rPr>
              <a:t>.”</a:t>
            </a:r>
            <a:br>
              <a:rPr lang="en-US" sz="1000">
                <a:solidFill>
                  <a:srgbClr val="222222"/>
                </a:solidFill>
                <a:latin typeface="Roboto"/>
                <a:ea typeface="Roboto"/>
                <a:cs typeface="Roboto"/>
                <a:sym typeface="Roboto"/>
              </a:rPr>
            </a:br>
          </a:p>
          <a:p>
            <a:pPr lvl="0" marL="279400" rtl="0">
              <a:spcBef>
                <a:spcPts val="0"/>
              </a:spcBef>
              <a:buClr>
                <a:schemeClr val="dk1"/>
              </a:buClr>
              <a:buSzPct val="61111"/>
              <a:buFont typeface="Arial"/>
              <a:buNone/>
            </a:pPr>
            <a:r>
              <a:rPr b="1" lang="en-US" sz="1800">
                <a:solidFill>
                  <a:srgbClr val="222222"/>
                </a:solidFill>
                <a:latin typeface="Roboto"/>
                <a:ea typeface="Roboto"/>
                <a:cs typeface="Roboto"/>
                <a:sym typeface="Roboto"/>
              </a:rPr>
              <a:t>Student saves approximately $128 per course, per semester</a:t>
            </a:r>
            <a:br>
              <a:rPr b="1" lang="en-US" sz="1800">
                <a:solidFill>
                  <a:srgbClr val="222222"/>
                </a:solidFill>
                <a:latin typeface="Roboto"/>
                <a:ea typeface="Roboto"/>
                <a:cs typeface="Roboto"/>
                <a:sym typeface="Roboto"/>
              </a:rPr>
            </a:br>
            <a:r>
              <a:rPr lang="en-US" sz="1800">
                <a:solidFill>
                  <a:srgbClr val="222222"/>
                </a:solidFill>
                <a:latin typeface="Roboto"/>
                <a:ea typeface="Roboto"/>
                <a:cs typeface="Roboto"/>
                <a:sym typeface="Roboto"/>
              </a:rPr>
              <a:t>Pilot programs five different campus (2015) replace the traditional textbook with openly licensed educational resources (OER) and</a:t>
            </a:r>
            <a:r>
              <a:rPr b="1" lang="en-US" sz="1800">
                <a:solidFill>
                  <a:srgbClr val="222222"/>
                </a:solidFill>
                <a:latin typeface="Roboto"/>
                <a:ea typeface="Roboto"/>
                <a:cs typeface="Roboto"/>
                <a:sym typeface="Roboto"/>
              </a:rPr>
              <a:t> </a:t>
            </a:r>
            <a:r>
              <a:rPr lang="en-US" sz="1800">
                <a:solidFill>
                  <a:srgbClr val="222222"/>
                </a:solidFill>
                <a:latin typeface="Roboto"/>
                <a:ea typeface="Roboto"/>
                <a:cs typeface="Roboto"/>
                <a:sym typeface="Roboto"/>
              </a:rPr>
              <a:t>open textbooks. </a:t>
            </a:r>
            <a:br>
              <a:rPr lang="en-US" sz="1800">
                <a:solidFill>
                  <a:srgbClr val="222222"/>
                </a:solidFill>
                <a:latin typeface="Roboto"/>
                <a:ea typeface="Roboto"/>
                <a:cs typeface="Roboto"/>
                <a:sym typeface="Roboto"/>
              </a:rPr>
            </a:br>
            <a:r>
              <a:rPr lang="en-US" sz="1000">
                <a:solidFill>
                  <a:srgbClr val="222222"/>
                </a:solidFill>
                <a:latin typeface="Roboto"/>
                <a:ea typeface="Roboto"/>
                <a:cs typeface="Roboto"/>
                <a:sym typeface="Roboto"/>
              </a:rPr>
              <a:t>The Student Public Interest Research Group survey, “</a:t>
            </a:r>
            <a:r>
              <a:rPr lang="en-US" sz="1000" u="sng">
                <a:solidFill>
                  <a:schemeClr val="hlink"/>
                </a:solidFill>
                <a:latin typeface="Roboto"/>
                <a:ea typeface="Roboto"/>
                <a:cs typeface="Roboto"/>
                <a:sym typeface="Roboto"/>
                <a:hlinkClick r:id="rId4"/>
              </a:rPr>
              <a:t>Open Textbooks the Billion Dollar Solution</a:t>
            </a:r>
            <a:r>
              <a:rPr lang="en-US" sz="1000">
                <a:solidFill>
                  <a:srgbClr val="222222"/>
                </a:solidFill>
                <a:latin typeface="Roboto"/>
                <a:ea typeface="Roboto"/>
                <a:cs typeface="Roboto"/>
                <a:sym typeface="Roboto"/>
              </a:rPr>
              <a:t>.”</a:t>
            </a:r>
          </a:p>
          <a:p>
            <a:pPr lvl="0" marL="279400" rtl="0">
              <a:spcBef>
                <a:spcPts val="0"/>
              </a:spcBef>
              <a:buClr>
                <a:schemeClr val="dk1"/>
              </a:buClr>
              <a:buSzPct val="61111"/>
              <a:buFont typeface="Arial"/>
              <a:buNone/>
            </a:pPr>
            <a:r>
              <a:t/>
            </a:r>
            <a:endParaRPr sz="1800">
              <a:solidFill>
                <a:srgbClr val="222222"/>
              </a:solidFill>
              <a:latin typeface="Roboto"/>
              <a:ea typeface="Roboto"/>
              <a:cs typeface="Roboto"/>
              <a:sym typeface="Roboto"/>
            </a:endParaRPr>
          </a:p>
          <a:p>
            <a:pPr lvl="0" marL="279400" rtl="0">
              <a:spcBef>
                <a:spcPts val="0"/>
              </a:spcBef>
              <a:buClr>
                <a:schemeClr val="dk1"/>
              </a:buClr>
              <a:buSzPct val="110000"/>
              <a:buFont typeface="Arial"/>
              <a:buNone/>
            </a:pPr>
            <a:r>
              <a:t/>
            </a:r>
            <a:endParaRPr sz="1000">
              <a:solidFill>
                <a:srgbClr val="222222"/>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110000"/>
              <a:buFont typeface="Arial"/>
              <a:buNone/>
            </a:pPr>
            <a:r>
              <a:t/>
            </a:r>
            <a:endParaRPr sz="1000">
              <a:solidFill>
                <a:srgbClr val="222222"/>
              </a:solidFill>
              <a:latin typeface="Roboto"/>
              <a:ea typeface="Roboto"/>
              <a:cs typeface="Roboto"/>
              <a:sym typeface="Roboto"/>
            </a:endParaRPr>
          </a:p>
          <a:p>
            <a:pPr lvl="0" marL="279400" rtl="0">
              <a:spcBef>
                <a:spcPts val="0"/>
              </a:spcBef>
              <a:buClr>
                <a:schemeClr val="dk1"/>
              </a:buClr>
              <a:buSzPct val="110000"/>
              <a:buFont typeface="Arial"/>
              <a:buNone/>
            </a:pPr>
            <a:r>
              <a:rPr lang="en-US" sz="1000">
                <a:solidFill>
                  <a:srgbClr val="222222"/>
                </a:solidFill>
                <a:latin typeface="Roboto"/>
                <a:ea typeface="Roboto"/>
                <a:cs typeface="Roboto"/>
                <a:sym typeface="Roboto"/>
              </a:rPr>
              <a:t> </a:t>
            </a: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p:txBody>
      </p:sp>
      <p:pic>
        <p:nvPicPr>
          <p:cNvPr id="322" name="Shape 322"/>
          <p:cNvPicPr preferRelativeResize="0"/>
          <p:nvPr/>
        </p:nvPicPr>
        <p:blipFill>
          <a:blip r:embed="rId5">
            <a:alphaModFix/>
          </a:blip>
          <a:stretch>
            <a:fillRect/>
          </a:stretch>
        </p:blipFill>
        <p:spPr>
          <a:xfrm>
            <a:off x="4569027" y="4215900"/>
            <a:ext cx="4449575" cy="2388100"/>
          </a:xfrm>
          <a:prstGeom prst="rect">
            <a:avLst/>
          </a:prstGeom>
          <a:noFill/>
          <a:ln>
            <a:noFill/>
          </a:ln>
        </p:spPr>
      </p:pic>
      <p:sp>
        <p:nvSpPr>
          <p:cNvPr id="323" name="Shape 323"/>
          <p:cNvSpPr txBox="1"/>
          <p:nvPr/>
        </p:nvSpPr>
        <p:spPr>
          <a:xfrm>
            <a:off x="202350" y="4215950"/>
            <a:ext cx="3854400" cy="2388000"/>
          </a:xfrm>
          <a:prstGeom prst="rect">
            <a:avLst/>
          </a:prstGeom>
          <a:solidFill>
            <a:schemeClr val="lt2"/>
          </a:solidFill>
          <a:ln>
            <a:noFill/>
          </a:ln>
        </p:spPr>
        <p:txBody>
          <a:bodyPr anchorCtr="0" anchor="t" bIns="91425" lIns="91425" rIns="91425" wrap="square" tIns="91425">
            <a:noAutofit/>
          </a:bodyPr>
          <a:lstStyle/>
          <a:p>
            <a:pPr indent="-69850" lvl="0" marL="0" rtl="0">
              <a:spcBef>
                <a:spcPts val="300"/>
              </a:spcBef>
              <a:buClr>
                <a:schemeClr val="dk1"/>
              </a:buClr>
              <a:buSzPct val="61111"/>
              <a:buFont typeface="Arial"/>
              <a:buNone/>
            </a:pPr>
            <a:r>
              <a:rPr b="1" lang="en-US" sz="1800">
                <a:solidFill>
                  <a:srgbClr val="222222"/>
                </a:solidFill>
                <a:latin typeface="Roboto"/>
                <a:ea typeface="Roboto"/>
                <a:cs typeface="Roboto"/>
                <a:sym typeface="Roboto"/>
              </a:rPr>
              <a:t>If every college student in the USA was enrolled in just one course using an open textbook the projected savings is</a:t>
            </a:r>
            <a:r>
              <a:rPr b="1" lang="en-US" sz="1800">
                <a:solidFill>
                  <a:srgbClr val="6AA84F"/>
                </a:solidFill>
                <a:latin typeface="Roboto"/>
                <a:ea typeface="Roboto"/>
                <a:cs typeface="Roboto"/>
                <a:sym typeface="Roboto"/>
              </a:rPr>
              <a:t> $1 billion annually.</a:t>
            </a:r>
            <a:r>
              <a:rPr lang="en-US" sz="1800">
                <a:solidFill>
                  <a:srgbClr val="222222"/>
                </a:solidFill>
                <a:latin typeface="Roboto"/>
                <a:ea typeface="Roboto"/>
                <a:cs typeface="Roboto"/>
                <a:sym typeface="Roboto"/>
              </a:rPr>
              <a:t> </a:t>
            </a:r>
            <a:r>
              <a:rPr lang="en-US" sz="1000">
                <a:solidFill>
                  <a:srgbClr val="222222"/>
                </a:solidFill>
                <a:latin typeface="Roboto"/>
                <a:ea typeface="Roboto"/>
                <a:cs typeface="Roboto"/>
                <a:sym typeface="Roboto"/>
              </a:rPr>
              <a:t>The Student Public Interest Research Group survey, “</a:t>
            </a:r>
            <a:r>
              <a:rPr lang="en-US" sz="1000" u="sng">
                <a:solidFill>
                  <a:schemeClr val="hlink"/>
                </a:solidFill>
                <a:latin typeface="Roboto"/>
                <a:ea typeface="Roboto"/>
                <a:cs typeface="Roboto"/>
                <a:sym typeface="Roboto"/>
                <a:hlinkClick r:id="rId6"/>
              </a:rPr>
              <a:t>Open Textbooks the Billion Dollar Solution</a:t>
            </a:r>
            <a:r>
              <a:rPr lang="en-US" sz="1000">
                <a:solidFill>
                  <a:srgbClr val="222222"/>
                </a:solidFill>
                <a:latin typeface="Roboto"/>
                <a:ea typeface="Roboto"/>
                <a:cs typeface="Roboto"/>
                <a:sym typeface="Roboto"/>
              </a:rPr>
              <a:t>.”</a:t>
            </a:r>
          </a:p>
          <a:p>
            <a:pPr indent="-69850" lvl="0" marL="279400" rtl="0">
              <a:spcBef>
                <a:spcPts val="300"/>
              </a:spcBef>
              <a:buClr>
                <a:schemeClr val="dk1"/>
              </a:buClr>
              <a:buFont typeface="Arial"/>
              <a:buNone/>
            </a:pPr>
            <a:r>
              <a:t/>
            </a:r>
            <a:endParaRPr sz="1800">
              <a:solidFill>
                <a:srgbClr val="222222"/>
              </a:solidFill>
              <a:latin typeface="Roboto"/>
              <a:ea typeface="Roboto"/>
              <a:cs typeface="Roboto"/>
              <a:sym typeface="Roboto"/>
            </a:endParaRPr>
          </a:p>
          <a:p>
            <a:pPr lvl="0">
              <a:spcBef>
                <a:spcPts val="0"/>
              </a:spcBef>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sp>
        <p:nvSpPr>
          <p:cNvPr id="329" name="Shape 329"/>
          <p:cNvSpPr txBox="1"/>
          <p:nvPr/>
        </p:nvSpPr>
        <p:spPr>
          <a:xfrm>
            <a:off x="372900" y="1554950"/>
            <a:ext cx="8398200" cy="5235000"/>
          </a:xfrm>
          <a:prstGeom prst="rect">
            <a:avLst/>
          </a:prstGeom>
          <a:noFill/>
          <a:ln>
            <a:noFill/>
          </a:ln>
        </p:spPr>
        <p:txBody>
          <a:bodyPr anchorCtr="0" anchor="ctr" bIns="91425" lIns="91425" rIns="91425" wrap="square" tIns="91425">
            <a:noAutofit/>
          </a:bodyPr>
          <a:lstStyle/>
          <a:p>
            <a:pPr lvl="0" rtl="0">
              <a:spcBef>
                <a:spcPts val="300"/>
              </a:spcBef>
              <a:buNone/>
            </a:pPr>
            <a:r>
              <a:t/>
            </a:r>
            <a:endParaRPr b="1">
              <a:solidFill>
                <a:srgbClr val="222222"/>
              </a:solidFill>
            </a:endParaRPr>
          </a:p>
          <a:p>
            <a:pPr lvl="0" rtl="0">
              <a:spcBef>
                <a:spcPts val="300"/>
              </a:spcBef>
              <a:buNone/>
            </a:pPr>
            <a:r>
              <a:rPr lang="en-US">
                <a:solidFill>
                  <a:srgbClr val="333333"/>
                </a:solidFill>
                <a:highlight>
                  <a:srgbClr val="FFFFFF"/>
                </a:highlight>
              </a:rPr>
              <a:t> </a:t>
            </a:r>
            <a:r>
              <a:rPr b="1" lang="en-US" u="sng">
                <a:solidFill>
                  <a:schemeClr val="hlink"/>
                </a:solidFill>
                <a:highlight>
                  <a:srgbClr val="FFFFFF"/>
                </a:highlight>
                <a:hlinkClick r:id="rId3"/>
              </a:rPr>
              <a:t>Open Stax - Rice U</a:t>
            </a:r>
            <a:r>
              <a:rPr b="1" lang="en-US">
                <a:solidFill>
                  <a:srgbClr val="333333"/>
                </a:solidFill>
                <a:highlight>
                  <a:srgbClr val="FFFFFF"/>
                </a:highlight>
              </a:rPr>
              <a:t> </a:t>
            </a:r>
            <a:r>
              <a:rPr lang="en-US">
                <a:solidFill>
                  <a:srgbClr val="333333"/>
                </a:solidFill>
                <a:highlight>
                  <a:srgbClr val="FFFFFF"/>
                </a:highlight>
              </a:rPr>
              <a:t>Nearly 1.5 million U.S. college students are expected to save an estimated </a:t>
            </a:r>
            <a:r>
              <a:rPr b="1" lang="en-US">
                <a:solidFill>
                  <a:srgbClr val="93C47D"/>
                </a:solidFill>
                <a:highlight>
                  <a:srgbClr val="FFFFFF"/>
                </a:highlight>
              </a:rPr>
              <a:t>$145 million in the 2017-18 academic year</a:t>
            </a:r>
            <a:r>
              <a:rPr lang="en-US">
                <a:solidFill>
                  <a:srgbClr val="333333"/>
                </a:solidFill>
                <a:highlight>
                  <a:srgbClr val="FFFFFF"/>
                </a:highlight>
              </a:rPr>
              <a:t> by using free textbooks from OpenStax.</a:t>
            </a:r>
          </a:p>
          <a:p>
            <a:pPr lvl="0" rtl="0">
              <a:spcBef>
                <a:spcPts val="300"/>
              </a:spcBef>
              <a:buNone/>
            </a:pPr>
            <a:r>
              <a:t/>
            </a:r>
            <a:endParaRPr sz="900">
              <a:solidFill>
                <a:srgbClr val="333333"/>
              </a:solidFill>
              <a:highlight>
                <a:srgbClr val="FFFFFF"/>
              </a:highlight>
            </a:endParaRPr>
          </a:p>
          <a:p>
            <a:pPr lvl="0" rtl="0">
              <a:spcBef>
                <a:spcPts val="300"/>
              </a:spcBef>
              <a:buNone/>
            </a:pPr>
            <a:r>
              <a:rPr b="1" lang="en-US" u="sng">
                <a:solidFill>
                  <a:schemeClr val="hlink"/>
                </a:solidFill>
                <a:hlinkClick r:id="rId4"/>
              </a:rPr>
              <a:t>Tidewater Community College</a:t>
            </a:r>
            <a:r>
              <a:rPr lang="en-US" u="sng">
                <a:solidFill>
                  <a:schemeClr val="hlink"/>
                </a:solidFill>
                <a:hlinkClick r:id="rId5"/>
              </a:rPr>
              <a:t> </a:t>
            </a:r>
            <a:r>
              <a:rPr lang="en-US">
                <a:solidFill>
                  <a:srgbClr val="222222"/>
                </a:solidFill>
              </a:rPr>
              <a:t>(TCC) (2013)  Norfolk, Va., first in nation to offer a “Z-Degree,” a degree path in business administration where all textbooks and learning materials were available to students at no cost using OERs.  Four years after introducing the Z-Degree, the program has served 10,200 students, with total textbook </a:t>
            </a:r>
            <a:r>
              <a:rPr b="1" lang="en-US">
                <a:solidFill>
                  <a:srgbClr val="93C47D"/>
                </a:solidFill>
              </a:rPr>
              <a:t>cost savings of over $1 million</a:t>
            </a:r>
            <a:r>
              <a:rPr lang="en-US">
                <a:solidFill>
                  <a:srgbClr val="93C47D"/>
                </a:solidFill>
              </a:rPr>
              <a:t>. </a:t>
            </a:r>
          </a:p>
          <a:p>
            <a:pPr lvl="0" rtl="0">
              <a:spcBef>
                <a:spcPts val="300"/>
              </a:spcBef>
              <a:buNone/>
            </a:pPr>
            <a:r>
              <a:t/>
            </a:r>
            <a:endParaRPr>
              <a:solidFill>
                <a:srgbClr val="93C47D"/>
              </a:solidFill>
            </a:endParaRPr>
          </a:p>
          <a:p>
            <a:pPr lvl="0" rtl="0">
              <a:spcBef>
                <a:spcPts val="300"/>
              </a:spcBef>
              <a:buNone/>
            </a:pPr>
            <a:r>
              <a:rPr b="1" lang="en-US" u="sng">
                <a:solidFill>
                  <a:schemeClr val="hlink"/>
                </a:solidFill>
                <a:hlinkClick r:id="rId6"/>
              </a:rPr>
              <a:t>Affordable Learning Georgia</a:t>
            </a:r>
            <a:r>
              <a:rPr lang="en-US" u="sng">
                <a:solidFill>
                  <a:schemeClr val="hlink"/>
                </a:solidFill>
                <a:hlinkClick r:id="rId7"/>
              </a:rPr>
              <a:t> </a:t>
            </a:r>
            <a:r>
              <a:rPr lang="en-US">
                <a:solidFill>
                  <a:srgbClr val="222222"/>
                </a:solidFill>
              </a:rPr>
              <a:t>#1 system in the nation for saving money by using free textbooks. </a:t>
            </a:r>
          </a:p>
          <a:p>
            <a:pPr lvl="0" rtl="0">
              <a:spcBef>
                <a:spcPts val="300"/>
              </a:spcBef>
              <a:buNone/>
            </a:pPr>
            <a:r>
              <a:rPr lang="en-US">
                <a:solidFill>
                  <a:srgbClr val="222222"/>
                </a:solidFill>
              </a:rPr>
              <a:t>Since Fiscal Year 2014-2015, ALG programs have saved students a total projected $31.8 million dollars in textbook costs, affecting 259,509 students. In Summer Semester 2017, ALG programs have already </a:t>
            </a:r>
            <a:r>
              <a:rPr b="1" lang="en-US">
                <a:solidFill>
                  <a:srgbClr val="93C47D"/>
                </a:solidFill>
              </a:rPr>
              <a:t>saved students $5,671,829 in textbook costs</a:t>
            </a:r>
            <a:r>
              <a:rPr lang="en-US">
                <a:solidFill>
                  <a:srgbClr val="222222"/>
                </a:solidFill>
              </a:rPr>
              <a:t>, affecting 37,190 students.</a:t>
            </a:r>
          </a:p>
          <a:p>
            <a:pPr lvl="0" rtl="0">
              <a:spcBef>
                <a:spcPts val="300"/>
              </a:spcBef>
              <a:buNone/>
            </a:pPr>
            <a:r>
              <a:t/>
            </a:r>
            <a:endParaRPr>
              <a:solidFill>
                <a:srgbClr val="222222"/>
              </a:solidFill>
            </a:endParaRPr>
          </a:p>
          <a:p>
            <a:pPr lvl="0" rtl="0">
              <a:spcBef>
                <a:spcPts val="300"/>
              </a:spcBef>
              <a:buNone/>
            </a:pPr>
            <a:r>
              <a:rPr b="1" lang="en-US" u="sng">
                <a:solidFill>
                  <a:schemeClr val="hlink"/>
                </a:solidFill>
                <a:hlinkClick r:id="rId8"/>
              </a:rPr>
              <a:t>University of Minnesota</a:t>
            </a:r>
            <a:r>
              <a:rPr b="1" lang="en-US">
                <a:solidFill>
                  <a:srgbClr val="222222"/>
                </a:solidFill>
              </a:rPr>
              <a:t>  </a:t>
            </a:r>
            <a:r>
              <a:rPr lang="en-US">
                <a:solidFill>
                  <a:srgbClr val="222222"/>
                </a:solidFill>
              </a:rPr>
              <a:t>- Open Textbook Network reports </a:t>
            </a:r>
            <a:r>
              <a:rPr b="1" lang="en-US">
                <a:solidFill>
                  <a:srgbClr val="93C47D"/>
                </a:solidFill>
              </a:rPr>
              <a:t>student savings of $1.5 million</a:t>
            </a:r>
            <a:r>
              <a:rPr lang="en-US">
                <a:solidFill>
                  <a:srgbClr val="222222"/>
                </a:solidFill>
              </a:rPr>
              <a:t> from open textbooks (2015) </a:t>
            </a:r>
          </a:p>
          <a:p>
            <a:pPr lvl="0" rtl="0">
              <a:spcBef>
                <a:spcPts val="300"/>
              </a:spcBef>
              <a:buNone/>
            </a:pPr>
            <a:r>
              <a:t/>
            </a:r>
            <a:endParaRPr>
              <a:solidFill>
                <a:srgbClr val="222222"/>
              </a:solidFill>
            </a:endParaRPr>
          </a:p>
          <a:p>
            <a:pPr lvl="0" rtl="0">
              <a:spcBef>
                <a:spcPts val="300"/>
              </a:spcBef>
              <a:buClr>
                <a:schemeClr val="dk1"/>
              </a:buClr>
              <a:buFont typeface="Arial"/>
              <a:buNone/>
            </a:pPr>
            <a:r>
              <a:rPr b="1" lang="en-US">
                <a:solidFill>
                  <a:srgbClr val="222222"/>
                </a:solidFill>
              </a:rPr>
              <a:t>British Columbia </a:t>
            </a:r>
            <a:r>
              <a:rPr lang="en-US">
                <a:solidFill>
                  <a:srgbClr val="222222"/>
                </a:solidFill>
              </a:rPr>
              <a:t>first Canadian jurisdiction with an open textbook program.</a:t>
            </a:r>
            <a:r>
              <a:rPr i="1" lang="en-US" sz="1100">
                <a:solidFill>
                  <a:srgbClr val="222222"/>
                </a:solidFill>
              </a:rPr>
              <a:t>(</a:t>
            </a:r>
            <a:r>
              <a:rPr i="1" lang="en-US" sz="1100" u="sng">
                <a:solidFill>
                  <a:schemeClr val="hlink"/>
                </a:solidFill>
                <a:hlinkClick r:id="rId9"/>
              </a:rPr>
              <a:t>calculating savings</a:t>
            </a:r>
            <a:r>
              <a:rPr i="1" lang="en-US" sz="1100">
                <a:solidFill>
                  <a:srgbClr val="222222"/>
                </a:solidFill>
              </a:rPr>
              <a:t>)</a:t>
            </a:r>
          </a:p>
          <a:p>
            <a:pPr indent="-228600" lvl="0" marL="457200" rtl="0">
              <a:spcBef>
                <a:spcPts val="300"/>
              </a:spcBef>
              <a:buClr>
                <a:srgbClr val="000000"/>
              </a:buClr>
              <a:buChar char="●"/>
            </a:pPr>
            <a:r>
              <a:rPr lang="en-US"/>
              <a:t>2012-2017 </a:t>
            </a:r>
            <a:r>
              <a:rPr lang="en-US">
                <a:highlight>
                  <a:srgbClr val="FFFFFF"/>
                </a:highlight>
              </a:rPr>
              <a:t>Student savings </a:t>
            </a:r>
            <a:r>
              <a:rPr b="1" lang="en-US">
                <a:solidFill>
                  <a:srgbClr val="93C47D"/>
                </a:solidFill>
                <a:highlight>
                  <a:srgbClr val="FFFFFF"/>
                </a:highlight>
              </a:rPr>
              <a:t>between $470,400 and $706,221 </a:t>
            </a:r>
          </a:p>
          <a:p>
            <a:pPr indent="-228600" lvl="0" marL="457200" rtl="0">
              <a:spcBef>
                <a:spcPts val="300"/>
              </a:spcBef>
              <a:buClr>
                <a:srgbClr val="000000"/>
              </a:buClr>
              <a:buChar char="●"/>
            </a:pPr>
            <a:r>
              <a:rPr lang="en-US">
                <a:highlight>
                  <a:srgbClr val="FFFFFF"/>
                </a:highlight>
              </a:rPr>
              <a:t>Number of B.C. students using open textbooks - 45696</a:t>
            </a:r>
          </a:p>
          <a:p>
            <a:pPr indent="-228600" lvl="0" marL="457200" rtl="0">
              <a:lnSpc>
                <a:spcPct val="142857"/>
              </a:lnSpc>
              <a:spcBef>
                <a:spcPts val="0"/>
              </a:spcBef>
              <a:spcAft>
                <a:spcPts val="1500"/>
              </a:spcAft>
              <a:buClr>
                <a:srgbClr val="000000"/>
              </a:buClr>
              <a:buChar char="●"/>
            </a:pPr>
            <a:r>
              <a:rPr lang="en-US">
                <a:highlight>
                  <a:srgbClr val="FFFFFF"/>
                </a:highlight>
              </a:rPr>
              <a:t>Number of B.C. institutions currently adopting - 38</a:t>
            </a:r>
          </a:p>
          <a:p>
            <a:pPr indent="-228600" lvl="1" marL="914400" rtl="0">
              <a:lnSpc>
                <a:spcPct val="142857"/>
              </a:lnSpc>
              <a:spcBef>
                <a:spcPts val="0"/>
              </a:spcBef>
              <a:spcAft>
                <a:spcPts val="1500"/>
              </a:spcAft>
              <a:buClr>
                <a:srgbClr val="000000"/>
              </a:buClr>
              <a:buChar char="○"/>
            </a:pPr>
            <a:r>
              <a:rPr lang="en-US">
                <a:highlight>
                  <a:srgbClr val="FFFFFF"/>
                </a:highlight>
              </a:rPr>
              <a:t>Now includes Alberta and Saskatchewan - tri-province MOU collaboration</a:t>
            </a:r>
          </a:p>
        </p:txBody>
      </p:sp>
      <p:sp>
        <p:nvSpPr>
          <p:cNvPr id="330" name="Shape 330"/>
          <p:cNvSpPr txBox="1"/>
          <p:nvPr>
            <p:ph type="title"/>
          </p:nvPr>
        </p:nvSpPr>
        <p:spPr>
          <a:xfrm>
            <a:off x="372900" y="580975"/>
            <a:ext cx="8554500" cy="7665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OER Textbook </a:t>
            </a:r>
            <a:r>
              <a:rPr lang="en-US"/>
              <a:t>Initiatives</a:t>
            </a:r>
            <a:r>
              <a:rPr lang="en-US"/>
              <a:t> - Savings</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5" name="Shape 335"/>
        <p:cNvGrpSpPr/>
        <p:nvPr/>
      </p:nvGrpSpPr>
      <p:grpSpPr>
        <a:xfrm>
          <a:off x="0" y="0"/>
          <a:ext cx="0" cy="0"/>
          <a:chOff x="0" y="0"/>
          <a:chExt cx="0" cy="0"/>
        </a:xfrm>
      </p:grpSpPr>
      <p:sp>
        <p:nvSpPr>
          <p:cNvPr id="336" name="Shape 336"/>
          <p:cNvSpPr txBox="1"/>
          <p:nvPr>
            <p:ph type="title"/>
          </p:nvPr>
        </p:nvSpPr>
        <p:spPr>
          <a:xfrm>
            <a:off x="457200" y="762000"/>
            <a:ext cx="8229600" cy="7419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Student Studies - Grades</a:t>
            </a:r>
          </a:p>
        </p:txBody>
      </p:sp>
      <p:sp>
        <p:nvSpPr>
          <p:cNvPr id="337" name="Shape 337"/>
          <p:cNvSpPr txBox="1"/>
          <p:nvPr>
            <p:ph idx="1" type="body"/>
          </p:nvPr>
        </p:nvSpPr>
        <p:spPr>
          <a:xfrm>
            <a:off x="2900425" y="1648775"/>
            <a:ext cx="2813100" cy="5119500"/>
          </a:xfrm>
          <a:prstGeom prst="rect">
            <a:avLst/>
          </a:prstGeom>
          <a:noFill/>
          <a:ln>
            <a:noFill/>
          </a:ln>
        </p:spPr>
        <p:txBody>
          <a:bodyPr anchorCtr="0" anchor="t" bIns="45700" lIns="91425" rIns="91425" wrap="square" tIns="45700">
            <a:noAutofit/>
          </a:bodyPr>
          <a:lstStyle/>
          <a:p>
            <a:pPr indent="-69850" lvl="0" marL="0" rtl="0">
              <a:spcBef>
                <a:spcPts val="0"/>
              </a:spcBef>
              <a:buClr>
                <a:schemeClr val="dk1"/>
              </a:buClr>
              <a:buSzPct val="91666"/>
              <a:buFont typeface="Arial"/>
              <a:buNone/>
            </a:pPr>
            <a:r>
              <a:rPr lang="en-US" sz="1200" u="sng">
                <a:solidFill>
                  <a:schemeClr val="hlink"/>
                </a:solidFill>
                <a:latin typeface="Roboto"/>
                <a:ea typeface="Roboto"/>
                <a:cs typeface="Roboto"/>
                <a:sym typeface="Roboto"/>
                <a:hlinkClick r:id="rId3"/>
              </a:rPr>
              <a:t>Allen et. al (2015)</a:t>
            </a:r>
            <a:r>
              <a:rPr lang="en-US" sz="1200">
                <a:solidFill>
                  <a:srgbClr val="6D9EEB"/>
                </a:solidFill>
                <a:latin typeface="Roboto"/>
                <a:ea typeface="Roboto"/>
                <a:cs typeface="Roboto"/>
                <a:sym typeface="Roboto"/>
              </a:rPr>
              <a:t> </a:t>
            </a:r>
            <a:r>
              <a:rPr lang="en-US" sz="1200">
                <a:solidFill>
                  <a:srgbClr val="4A86E8"/>
                </a:solidFill>
                <a:latin typeface="Roboto"/>
                <a:ea typeface="Roboto"/>
                <a:cs typeface="Roboto"/>
                <a:sym typeface="Roboto"/>
              </a:rPr>
              <a:t>Researchers found no significant differences in individual learning gains between students in an open textbook course and traditional course.</a:t>
            </a:r>
          </a:p>
          <a:p>
            <a:pPr indent="-69850" lvl="0" marL="0" rtl="0">
              <a:spcBef>
                <a:spcPts val="0"/>
              </a:spcBef>
              <a:buClr>
                <a:schemeClr val="dk1"/>
              </a:buClr>
              <a:buSzPct val="91666"/>
              <a:buFont typeface="Arial"/>
              <a:buNone/>
            </a:pPr>
            <a:r>
              <a:rPr lang="en-US" sz="1200" u="sng">
                <a:solidFill>
                  <a:schemeClr val="hlink"/>
                </a:solidFill>
                <a:latin typeface="Roboto"/>
                <a:ea typeface="Roboto"/>
                <a:cs typeface="Roboto"/>
                <a:sym typeface="Roboto"/>
                <a:hlinkClick r:id="rId4"/>
              </a:rPr>
              <a:t>Croteau (2017) </a:t>
            </a:r>
            <a:r>
              <a:rPr lang="en-US" sz="1200">
                <a:solidFill>
                  <a:srgbClr val="4A86E8"/>
                </a:solidFill>
                <a:latin typeface="Roboto"/>
                <a:ea typeface="Roboto"/>
                <a:cs typeface="Roboto"/>
                <a:sym typeface="Roboto"/>
              </a:rPr>
              <a:t>Affordable Learning Georgia found no significant differences in student pass-rate before and after implementing OER. </a:t>
            </a:r>
          </a:p>
          <a:p>
            <a:pPr indent="-69850" lvl="0" marL="0" rtl="0">
              <a:spcBef>
                <a:spcPts val="0"/>
              </a:spcBef>
              <a:buClr>
                <a:schemeClr val="dk1"/>
              </a:buClr>
              <a:buSzPct val="91666"/>
              <a:buFont typeface="Arial"/>
              <a:buNone/>
            </a:pPr>
            <a:r>
              <a:rPr lang="en-US" sz="1200" u="sng">
                <a:solidFill>
                  <a:schemeClr val="hlink"/>
                </a:solidFill>
                <a:latin typeface="Roboto"/>
                <a:ea typeface="Roboto"/>
                <a:cs typeface="Roboto"/>
                <a:sym typeface="Roboto"/>
                <a:hlinkClick r:id="rId5"/>
              </a:rPr>
              <a:t>Hendricks, Reinsberg and Rieger (2017)</a:t>
            </a:r>
            <a:r>
              <a:rPr lang="en-US" sz="1200">
                <a:solidFill>
                  <a:srgbClr val="4A86E8"/>
                </a:solidFill>
                <a:latin typeface="Roboto"/>
                <a:ea typeface="Roboto"/>
                <a:cs typeface="Roboto"/>
                <a:sym typeface="Roboto"/>
              </a:rPr>
              <a:t> University of British Columbia found that in one year of OER adoption students student final exam scores and grade distributions remained the same after OER adoption as they had been previously.</a:t>
            </a:r>
          </a:p>
          <a:p>
            <a:pPr indent="-69850" lvl="0" marL="0" rtl="0">
              <a:spcBef>
                <a:spcPts val="0"/>
              </a:spcBef>
              <a:buClr>
                <a:schemeClr val="dk1"/>
              </a:buClr>
              <a:buSzPct val="91666"/>
              <a:buFont typeface="Arial"/>
              <a:buNone/>
            </a:pPr>
            <a:r>
              <a:rPr lang="en-US" sz="1200" u="sng">
                <a:solidFill>
                  <a:schemeClr val="hlink"/>
                </a:solidFill>
                <a:latin typeface="Roboto"/>
                <a:ea typeface="Roboto"/>
                <a:cs typeface="Roboto"/>
                <a:sym typeface="Roboto"/>
                <a:hlinkClick r:id="rId6"/>
              </a:rPr>
              <a:t>Ozdemir and Hendricks (2017)</a:t>
            </a:r>
            <a:r>
              <a:rPr lang="en-US" sz="1200">
                <a:solidFill>
                  <a:srgbClr val="4A86E8"/>
                </a:solidFill>
                <a:latin typeface="Roboto"/>
                <a:ea typeface="Roboto"/>
                <a:cs typeface="Roboto"/>
                <a:sym typeface="Roboto"/>
              </a:rPr>
              <a:t> Found 55% of 51 faculty using California Open Online Library reported that student learning outcomes remained the same or improved after adopting an open textbook. None reported that student learning declined.</a:t>
            </a:r>
          </a:p>
          <a:p>
            <a:pPr lvl="0" marL="279400" rtl="0">
              <a:spcBef>
                <a:spcPts val="0"/>
              </a:spcBef>
              <a:buClr>
                <a:schemeClr val="dk1"/>
              </a:buClr>
              <a:buSzPct val="78571"/>
              <a:buFont typeface="Arial"/>
              <a:buNone/>
            </a:pPr>
            <a:r>
              <a:t/>
            </a:r>
            <a:endParaRPr sz="1400">
              <a:solidFill>
                <a:srgbClr val="93C47D"/>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p:txBody>
      </p:sp>
      <p:sp>
        <p:nvSpPr>
          <p:cNvPr id="338" name="Shape 338"/>
          <p:cNvSpPr txBox="1"/>
          <p:nvPr/>
        </p:nvSpPr>
        <p:spPr>
          <a:xfrm>
            <a:off x="5957200" y="1392575"/>
            <a:ext cx="3006000" cy="5375700"/>
          </a:xfrm>
          <a:prstGeom prst="rect">
            <a:avLst/>
          </a:prstGeom>
          <a:noFill/>
          <a:ln>
            <a:noFill/>
          </a:ln>
        </p:spPr>
        <p:txBody>
          <a:bodyPr anchorCtr="0" anchor="t" bIns="91425" lIns="91425" rIns="91425" wrap="square" tIns="91425">
            <a:noAutofit/>
          </a:bodyPr>
          <a:lstStyle/>
          <a:p>
            <a:pPr indent="0" lvl="0" marL="0" rtl="0">
              <a:spcBef>
                <a:spcPts val="300"/>
              </a:spcBef>
              <a:buNone/>
            </a:pPr>
            <a:r>
              <a:rPr b="1" lang="en-US" sz="1200" u="sng">
                <a:solidFill>
                  <a:schemeClr val="hlink"/>
                </a:solidFill>
                <a:latin typeface="Roboto"/>
                <a:ea typeface="Roboto"/>
                <a:cs typeface="Roboto"/>
                <a:sym typeface="Roboto"/>
                <a:hlinkClick r:id="rId7"/>
              </a:rPr>
              <a:t>Feldstein et al. (2012)</a:t>
            </a:r>
            <a:r>
              <a:rPr b="1" lang="en-US" sz="1200">
                <a:solidFill>
                  <a:srgbClr val="93C47D"/>
                </a:solidFill>
                <a:latin typeface="Roboto"/>
                <a:ea typeface="Roboto"/>
                <a:cs typeface="Roboto"/>
                <a:sym typeface="Roboto"/>
              </a:rPr>
              <a:t>  Virginia State University Researchers found that students in courses that used OER more frequently had better grades and lower failure and withdrawal rates than their counterparts in courses that did not use OER.</a:t>
            </a:r>
          </a:p>
          <a:p>
            <a:pPr indent="0" lvl="0" marL="0" rtl="0">
              <a:spcBef>
                <a:spcPts val="300"/>
              </a:spcBef>
              <a:buNone/>
            </a:pPr>
            <a:r>
              <a:rPr b="1" lang="en-US" sz="1200" u="sng">
                <a:solidFill>
                  <a:schemeClr val="hlink"/>
                </a:solidFill>
                <a:latin typeface="Roboto"/>
                <a:ea typeface="Roboto"/>
                <a:cs typeface="Roboto"/>
                <a:sym typeface="Roboto"/>
                <a:hlinkClick r:id="rId8"/>
              </a:rPr>
              <a:t>Grewe and Davis (2017)</a:t>
            </a:r>
            <a:r>
              <a:rPr b="1" lang="en-US" sz="1200">
                <a:solidFill>
                  <a:srgbClr val="93C47D"/>
                </a:solidFill>
                <a:latin typeface="Roboto"/>
                <a:ea typeface="Roboto"/>
                <a:cs typeface="Roboto"/>
                <a:sym typeface="Roboto"/>
              </a:rPr>
              <a:t> North Virginia Community College found positive relationship between the use of OER and student academic achievement in an online history course.</a:t>
            </a:r>
          </a:p>
          <a:p>
            <a:pPr indent="0" lvl="0" marL="0" rtl="0">
              <a:spcBef>
                <a:spcPts val="300"/>
              </a:spcBef>
              <a:buNone/>
            </a:pPr>
            <a:r>
              <a:rPr b="1" lang="en-US" sz="1200" u="sng">
                <a:solidFill>
                  <a:schemeClr val="hlink"/>
                </a:solidFill>
                <a:latin typeface="Roboto"/>
                <a:ea typeface="Roboto"/>
                <a:cs typeface="Roboto"/>
                <a:sym typeface="Roboto"/>
                <a:hlinkClick r:id="rId9"/>
              </a:rPr>
              <a:t>Hilton and Laman (2012)</a:t>
            </a:r>
            <a:r>
              <a:rPr b="1" lang="en-US" sz="1200">
                <a:solidFill>
                  <a:srgbClr val="93C47D"/>
                </a:solidFill>
                <a:latin typeface="Roboto"/>
                <a:ea typeface="Roboto"/>
                <a:cs typeface="Roboto"/>
                <a:sym typeface="Roboto"/>
              </a:rPr>
              <a:t> Houston Community College use of OER textbook correlated with an increase in class grade point average, an increase of the average score on the departmental final examination, and a lower course withdrawal rate.</a:t>
            </a:r>
          </a:p>
          <a:p>
            <a:pPr indent="0" lvl="0" marL="0" rtl="0">
              <a:spcBef>
                <a:spcPts val="300"/>
              </a:spcBef>
              <a:buNone/>
            </a:pPr>
            <a:r>
              <a:rPr b="1" lang="en-US" sz="1200" u="sng">
                <a:solidFill>
                  <a:schemeClr val="hlink"/>
                </a:solidFill>
                <a:latin typeface="Roboto"/>
                <a:ea typeface="Roboto"/>
                <a:cs typeface="Roboto"/>
                <a:sym typeface="Roboto"/>
                <a:hlinkClick r:id="rId10"/>
              </a:rPr>
              <a:t>Pawlyshyn et al. (2013)</a:t>
            </a:r>
            <a:r>
              <a:rPr b="1" lang="en-US" sz="1200">
                <a:solidFill>
                  <a:srgbClr val="93C47D"/>
                </a:solidFill>
                <a:latin typeface="Roboto"/>
                <a:ea typeface="Roboto"/>
                <a:cs typeface="Roboto"/>
                <a:sym typeface="Roboto"/>
              </a:rPr>
              <a:t> Mercy College,  NY found that the pass rates of a basic math course increased to 68.9% when all courses were taught with OER. Similarly, students who were enrolled in OER versions of a reading course performed better than their peers who enrolled in the same course using non-OER materials.</a:t>
            </a:r>
          </a:p>
          <a:p>
            <a:pPr indent="0" lvl="0" marL="279400" rtl="0">
              <a:spcBef>
                <a:spcPts val="300"/>
              </a:spcBef>
              <a:buNone/>
            </a:pPr>
            <a:r>
              <a:t/>
            </a:r>
            <a:endParaRPr>
              <a:solidFill>
                <a:srgbClr val="93C47D"/>
              </a:solidFill>
              <a:latin typeface="Roboto"/>
              <a:ea typeface="Roboto"/>
              <a:cs typeface="Roboto"/>
              <a:sym typeface="Roboto"/>
            </a:endParaRPr>
          </a:p>
          <a:p>
            <a:pPr indent="-69850" lvl="0" marL="279400" rtl="0">
              <a:spcBef>
                <a:spcPts val="300"/>
              </a:spcBef>
              <a:buClr>
                <a:schemeClr val="dk1"/>
              </a:buClr>
              <a:buFont typeface="Arial"/>
              <a:buNone/>
            </a:pPr>
            <a:r>
              <a:t/>
            </a:r>
            <a:endParaRPr>
              <a:solidFill>
                <a:srgbClr val="93C47D"/>
              </a:solidFill>
              <a:latin typeface="Roboto"/>
              <a:ea typeface="Roboto"/>
              <a:cs typeface="Roboto"/>
              <a:sym typeface="Roboto"/>
            </a:endParaRPr>
          </a:p>
        </p:txBody>
      </p:sp>
      <p:sp>
        <p:nvSpPr>
          <p:cNvPr id="339" name="Shape 339"/>
          <p:cNvSpPr txBox="1"/>
          <p:nvPr/>
        </p:nvSpPr>
        <p:spPr>
          <a:xfrm>
            <a:off x="319300" y="1738500"/>
            <a:ext cx="2457000" cy="4334400"/>
          </a:xfrm>
          <a:prstGeom prst="rect">
            <a:avLst/>
          </a:prstGeom>
          <a:noFill/>
          <a:ln>
            <a:noFill/>
          </a:ln>
        </p:spPr>
        <p:txBody>
          <a:bodyPr anchorCtr="0" anchor="t" bIns="91425" lIns="91425" rIns="91425" wrap="square" tIns="91425">
            <a:noAutofit/>
          </a:bodyPr>
          <a:lstStyle/>
          <a:p>
            <a:pPr lvl="0">
              <a:spcBef>
                <a:spcPts val="0"/>
              </a:spcBef>
              <a:buNone/>
            </a:pPr>
            <a:r>
              <a:rPr lang="en-US" sz="1200" u="sng">
                <a:solidFill>
                  <a:schemeClr val="hlink"/>
                </a:solidFill>
                <a:hlinkClick r:id="rId11"/>
              </a:rPr>
              <a:t>Robinson (2015) </a:t>
            </a:r>
            <a:r>
              <a:rPr lang="en-US" sz="1200">
                <a:solidFill>
                  <a:srgbClr val="FF0000"/>
                </a:solidFill>
              </a:rPr>
              <a:t>Brigham Young University- Project Kaleidoscope found that students using open textbooks in the business and psychology courses earned lower average grades and were less likely to pass the course with a C- or better. Students in five other courses showed no significant difference in average grades or successful pass rates.</a:t>
            </a:r>
            <a:r>
              <a:rPr lang="en-US">
                <a:solidFill>
                  <a:srgbClr val="FF0000"/>
                </a:solidFill>
              </a:rPr>
              <a:t> </a:t>
            </a:r>
          </a:p>
          <a:p>
            <a:pPr lvl="0">
              <a:spcBef>
                <a:spcPts val="0"/>
              </a:spcBef>
              <a:buNone/>
            </a:pPr>
            <a:r>
              <a:t/>
            </a:r>
            <a:endParaRPr>
              <a:solidFill>
                <a:srgbClr val="FF0000"/>
              </a:solidFill>
            </a:endParaRPr>
          </a:p>
          <a:p>
            <a:pPr lvl="0">
              <a:spcBef>
                <a:spcPts val="0"/>
              </a:spcBef>
              <a:buNone/>
            </a:pPr>
            <a:r>
              <a:t/>
            </a:r>
            <a:endParaRPr>
              <a:solidFill>
                <a:srgbClr val="FF0000"/>
              </a:solidFill>
            </a:endParaRPr>
          </a:p>
          <a:p>
            <a:pPr lvl="0">
              <a:spcBef>
                <a:spcPts val="0"/>
              </a:spcBef>
              <a:buNone/>
            </a:pPr>
            <a:r>
              <a:t/>
            </a:r>
            <a:endParaRPr>
              <a:solidFill>
                <a:srgbClr val="FF0000"/>
              </a:solidFill>
            </a:endParaRPr>
          </a:p>
          <a:p>
            <a:pPr lvl="0">
              <a:spcBef>
                <a:spcPts val="0"/>
              </a:spcBef>
              <a:buNone/>
            </a:pPr>
            <a:r>
              <a:t/>
            </a:r>
            <a:endParaRPr>
              <a:solidFill>
                <a:srgbClr val="FF0000"/>
              </a:solidFill>
            </a:endParaRPr>
          </a:p>
          <a:p>
            <a:pPr lvl="0">
              <a:spcBef>
                <a:spcPts val="0"/>
              </a:spcBef>
              <a:buNone/>
            </a:pPr>
            <a:r>
              <a:t/>
            </a:r>
            <a:endParaRPr>
              <a:solidFill>
                <a:srgbClr val="FF0000"/>
              </a:solidFill>
            </a:endParaRPr>
          </a:p>
          <a:p>
            <a:pPr lvl="0">
              <a:spcBef>
                <a:spcPts val="0"/>
              </a:spcBef>
              <a:buNone/>
            </a:pPr>
            <a:r>
              <a:t/>
            </a:r>
            <a:endParaRPr>
              <a:solidFill>
                <a:srgbClr val="FF0000"/>
              </a:solidFill>
            </a:endParaRPr>
          </a:p>
          <a:p>
            <a:pPr lvl="0">
              <a:spcBef>
                <a:spcPts val="0"/>
              </a:spcBef>
              <a:buNone/>
            </a:pPr>
            <a:r>
              <a:rPr b="1" lang="en-US">
                <a:solidFill>
                  <a:srgbClr val="FF0000"/>
                </a:solidFill>
              </a:rPr>
              <a:t>NEGATIVE EFFECT</a:t>
            </a:r>
          </a:p>
          <a:p>
            <a:pPr lvl="0">
              <a:spcBef>
                <a:spcPts val="0"/>
              </a:spcBef>
              <a:buNone/>
            </a:pPr>
            <a:r>
              <a:rPr b="1" lang="en-US">
                <a:solidFill>
                  <a:srgbClr val="6D9EEB"/>
                </a:solidFill>
              </a:rPr>
              <a:t>NEUTRAL</a:t>
            </a:r>
          </a:p>
          <a:p>
            <a:pPr lvl="0">
              <a:spcBef>
                <a:spcPts val="0"/>
              </a:spcBef>
              <a:buNone/>
            </a:pPr>
            <a:r>
              <a:rPr b="1" lang="en-US">
                <a:solidFill>
                  <a:srgbClr val="93C47D"/>
                </a:solidFill>
              </a:rPr>
              <a:t>POSITIVE</a:t>
            </a:r>
          </a:p>
        </p:txBody>
      </p:sp>
      <p:sp>
        <p:nvSpPr>
          <p:cNvPr id="340" name="Shape 340"/>
          <p:cNvSpPr txBox="1"/>
          <p:nvPr/>
        </p:nvSpPr>
        <p:spPr>
          <a:xfrm>
            <a:off x="264150" y="6433350"/>
            <a:ext cx="3891300" cy="272700"/>
          </a:xfrm>
          <a:prstGeom prst="rect">
            <a:avLst/>
          </a:prstGeom>
          <a:noFill/>
          <a:ln>
            <a:noFill/>
          </a:ln>
        </p:spPr>
        <p:txBody>
          <a:bodyPr anchorCtr="0" anchor="t" bIns="91425" lIns="91425" rIns="91425" wrap="square" tIns="91425">
            <a:noAutofit/>
          </a:bodyPr>
          <a:lstStyle/>
          <a:p>
            <a:pPr lvl="0">
              <a:spcBef>
                <a:spcPts val="0"/>
              </a:spcBef>
              <a:buNone/>
            </a:pPr>
            <a:r>
              <a:rPr lang="en-US" sz="900"/>
              <a:t>Open Education Group Research reviews </a:t>
            </a:r>
            <a:r>
              <a:rPr lang="en-US" sz="900" u="sng">
                <a:solidFill>
                  <a:schemeClr val="hlink"/>
                </a:solidFill>
                <a:hlinkClick r:id="rId12"/>
              </a:rPr>
              <a:t>http://openedgroup.org/review</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sp>
        <p:nvSpPr>
          <p:cNvPr id="346" name="Shape 346"/>
          <p:cNvSpPr txBox="1"/>
          <p:nvPr>
            <p:ph type="title"/>
          </p:nvPr>
        </p:nvSpPr>
        <p:spPr>
          <a:xfrm>
            <a:off x="457200" y="685800"/>
            <a:ext cx="8229600" cy="10668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Student Studies - Enrollment</a:t>
            </a:r>
          </a:p>
        </p:txBody>
      </p:sp>
      <p:sp>
        <p:nvSpPr>
          <p:cNvPr id="347" name="Shape 347"/>
          <p:cNvSpPr txBox="1"/>
          <p:nvPr>
            <p:ph idx="1" type="body"/>
          </p:nvPr>
        </p:nvSpPr>
        <p:spPr>
          <a:xfrm>
            <a:off x="62850" y="1782850"/>
            <a:ext cx="9018300" cy="4918200"/>
          </a:xfrm>
          <a:prstGeom prst="rect">
            <a:avLst/>
          </a:prstGeom>
          <a:solidFill>
            <a:srgbClr val="D0E0E3"/>
          </a:solidFill>
          <a:ln>
            <a:noFill/>
          </a:ln>
        </p:spPr>
        <p:txBody>
          <a:bodyPr anchorCtr="0" anchor="t" bIns="45700" lIns="91425" rIns="91425" wrap="square" tIns="45700">
            <a:noAutofit/>
          </a:bodyPr>
          <a:lstStyle/>
          <a:p>
            <a:pPr indent="-69850" lvl="0" marL="0" rtl="0">
              <a:spcBef>
                <a:spcPts val="0"/>
              </a:spcBef>
              <a:buClr>
                <a:schemeClr val="dk1"/>
              </a:buClr>
              <a:buSzPct val="45833"/>
              <a:buFont typeface="Arial"/>
              <a:buNone/>
            </a:pPr>
            <a:r>
              <a:rPr lang="en-US" sz="2400" u="sng">
                <a:solidFill>
                  <a:schemeClr val="hlink"/>
                </a:solidFill>
                <a:latin typeface="Roboto"/>
                <a:ea typeface="Roboto"/>
                <a:cs typeface="Roboto"/>
                <a:sym typeface="Roboto"/>
                <a:hlinkClick r:id="rId3"/>
              </a:rPr>
              <a:t>Chiorescu (2017)</a:t>
            </a:r>
            <a:r>
              <a:rPr lang="en-US" sz="2400">
                <a:solidFill>
                  <a:srgbClr val="222222"/>
                </a:solidFill>
                <a:latin typeface="Roboto"/>
                <a:ea typeface="Roboto"/>
                <a:cs typeface="Roboto"/>
                <a:sym typeface="Roboto"/>
              </a:rPr>
              <a:t> Georgia College students were either as likely or </a:t>
            </a:r>
            <a:r>
              <a:rPr b="1" lang="en-US" sz="2400">
                <a:solidFill>
                  <a:srgbClr val="222222"/>
                </a:solidFill>
                <a:latin typeface="Roboto"/>
                <a:ea typeface="Roboto"/>
                <a:cs typeface="Roboto"/>
                <a:sym typeface="Roboto"/>
              </a:rPr>
              <a:t>more likely to pass the class</a:t>
            </a:r>
            <a:r>
              <a:rPr lang="en-US" sz="2400">
                <a:solidFill>
                  <a:srgbClr val="222222"/>
                </a:solidFill>
                <a:latin typeface="Roboto"/>
                <a:ea typeface="Roboto"/>
                <a:cs typeface="Roboto"/>
                <a:sym typeface="Roboto"/>
              </a:rPr>
              <a:t> when OER was used; moreover, significantly fewer students withdrew when OER were implemented.</a:t>
            </a:r>
          </a:p>
          <a:p>
            <a:pPr indent="-69850" lvl="0" marL="0" rtl="0">
              <a:spcBef>
                <a:spcPts val="0"/>
              </a:spcBef>
              <a:buClr>
                <a:schemeClr val="dk1"/>
              </a:buClr>
              <a:buSzPct val="45833"/>
              <a:buFont typeface="Arial"/>
              <a:buNone/>
            </a:pPr>
            <a:r>
              <a:rPr lang="en-US" sz="2400" u="sng">
                <a:solidFill>
                  <a:schemeClr val="hlink"/>
                </a:solidFill>
                <a:latin typeface="Roboto"/>
                <a:ea typeface="Roboto"/>
                <a:cs typeface="Roboto"/>
                <a:sym typeface="Roboto"/>
                <a:hlinkClick r:id="rId4"/>
              </a:rPr>
              <a:t>Fischer et al (2015)</a:t>
            </a:r>
            <a:r>
              <a:rPr lang="en-US" sz="2400">
                <a:solidFill>
                  <a:srgbClr val="222222"/>
                </a:solidFill>
                <a:latin typeface="Roboto"/>
                <a:ea typeface="Roboto"/>
                <a:cs typeface="Roboto"/>
                <a:sym typeface="Roboto"/>
              </a:rPr>
              <a:t> found there was a significant difference between the students enrolled in classes using OERs and those that used traditional textbooks, with </a:t>
            </a:r>
            <a:r>
              <a:rPr b="1" lang="en-US" sz="2400">
                <a:solidFill>
                  <a:srgbClr val="222222"/>
                </a:solidFill>
                <a:latin typeface="Roboto"/>
                <a:ea typeface="Roboto"/>
                <a:cs typeface="Roboto"/>
                <a:sym typeface="Roboto"/>
              </a:rPr>
              <a:t>OER subjects enrolling in approximately 1.5 credits more than controls</a:t>
            </a:r>
            <a:r>
              <a:rPr lang="en-US" sz="2400">
                <a:solidFill>
                  <a:srgbClr val="222222"/>
                </a:solidFill>
                <a:latin typeface="Roboto"/>
                <a:ea typeface="Roboto"/>
                <a:cs typeface="Roboto"/>
                <a:sym typeface="Roboto"/>
              </a:rPr>
              <a:t>.</a:t>
            </a:r>
          </a:p>
          <a:p>
            <a:pPr indent="-69850" lvl="0" marL="0" rtl="0">
              <a:spcBef>
                <a:spcPts val="0"/>
              </a:spcBef>
              <a:buClr>
                <a:schemeClr val="dk1"/>
              </a:buClr>
              <a:buSzPct val="45833"/>
              <a:buFont typeface="Arial"/>
              <a:buNone/>
            </a:pPr>
            <a:r>
              <a:rPr lang="en-US" sz="2400" u="sng">
                <a:solidFill>
                  <a:schemeClr val="hlink"/>
                </a:solidFill>
                <a:latin typeface="Roboto"/>
                <a:ea typeface="Roboto"/>
                <a:cs typeface="Roboto"/>
                <a:sym typeface="Roboto"/>
                <a:hlinkClick r:id="rId5"/>
              </a:rPr>
              <a:t>Wiley et al. (2016)</a:t>
            </a:r>
            <a:r>
              <a:rPr lang="en-US" sz="2400">
                <a:solidFill>
                  <a:srgbClr val="222222"/>
                </a:solidFill>
                <a:latin typeface="Roboto"/>
                <a:ea typeface="Roboto"/>
                <a:cs typeface="Roboto"/>
                <a:sym typeface="Roboto"/>
              </a:rPr>
              <a:t> Tidewater Community College found a statistically significant difference in  students’</a:t>
            </a:r>
            <a:r>
              <a:rPr b="1" lang="en-US" sz="2400">
                <a:solidFill>
                  <a:srgbClr val="222222"/>
                </a:solidFill>
                <a:latin typeface="Roboto"/>
                <a:ea typeface="Roboto"/>
                <a:cs typeface="Roboto"/>
                <a:sym typeface="Roboto"/>
              </a:rPr>
              <a:t> dropping courses </a:t>
            </a:r>
            <a:r>
              <a:rPr lang="en-US" sz="2400">
                <a:solidFill>
                  <a:srgbClr val="222222"/>
                </a:solidFill>
                <a:latin typeface="Roboto"/>
                <a:ea typeface="Roboto"/>
                <a:cs typeface="Roboto"/>
                <a:sym typeface="Roboto"/>
              </a:rPr>
              <a:t>with traditional courses 3.57% versus</a:t>
            </a:r>
            <a:r>
              <a:rPr b="1" lang="en-US" sz="2400">
                <a:solidFill>
                  <a:srgbClr val="222222"/>
                </a:solidFill>
                <a:latin typeface="Roboto"/>
                <a:ea typeface="Roboto"/>
                <a:cs typeface="Roboto"/>
                <a:sym typeface="Roboto"/>
              </a:rPr>
              <a:t> 2.79% with zero textbook </a:t>
            </a:r>
            <a:r>
              <a:rPr lang="en-US" sz="2400">
                <a:solidFill>
                  <a:srgbClr val="222222"/>
                </a:solidFill>
                <a:latin typeface="Roboto"/>
                <a:ea typeface="Roboto"/>
                <a:cs typeface="Roboto"/>
                <a:sym typeface="Roboto"/>
              </a:rPr>
              <a:t>costs. </a:t>
            </a:r>
          </a:p>
          <a:p>
            <a:pPr lvl="0" marL="279400" rtl="0">
              <a:spcBef>
                <a:spcPts val="0"/>
              </a:spcBef>
              <a:buClr>
                <a:schemeClr val="dk1"/>
              </a:buClr>
              <a:buSzPct val="78571"/>
              <a:buFont typeface="Arial"/>
              <a:buNone/>
            </a:pPr>
            <a:r>
              <a:t/>
            </a:r>
            <a:endParaRPr sz="1400">
              <a:solidFill>
                <a:srgbClr val="222222"/>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Shape 200"/>
          <p:cNvSpPr txBox="1"/>
          <p:nvPr>
            <p:ph type="ctrTitle"/>
          </p:nvPr>
        </p:nvSpPr>
        <p:spPr>
          <a:xfrm>
            <a:off x="159075" y="165875"/>
            <a:ext cx="5138700" cy="3405900"/>
          </a:xfrm>
          <a:prstGeom prst="rect">
            <a:avLst/>
          </a:prstGeom>
          <a:noFill/>
          <a:ln>
            <a:noFill/>
          </a:ln>
        </p:spPr>
        <p:txBody>
          <a:bodyPr anchorCtr="0" anchor="b" bIns="45700" lIns="91425" rIns="91425" wrap="square" tIns="45700">
            <a:noAutofit/>
          </a:bodyPr>
          <a:lstStyle/>
          <a:p>
            <a:pPr indent="0" lvl="0" marL="0" marR="0" rtl="0" algn="l">
              <a:spcBef>
                <a:spcPts val="0"/>
              </a:spcBef>
              <a:buClr>
                <a:schemeClr val="lt1"/>
              </a:buClr>
              <a:buSzPct val="25000"/>
              <a:buFont typeface="Trebuchet MS"/>
              <a:buNone/>
            </a:pPr>
            <a:r>
              <a:rPr b="1" lang="en-US">
                <a:solidFill>
                  <a:srgbClr val="FF9900"/>
                </a:solidFill>
              </a:rPr>
              <a:t>DITCH YOUR TEXTBOOKS</a:t>
            </a:r>
            <a:br>
              <a:rPr lang="en-US">
                <a:solidFill>
                  <a:srgbClr val="980000"/>
                </a:solidFill>
              </a:rPr>
            </a:br>
            <a:r>
              <a:rPr lang="en-US"/>
              <a:t>Save your students’ $ and support student success</a:t>
            </a:r>
          </a:p>
        </p:txBody>
      </p:sp>
      <p:sp>
        <p:nvSpPr>
          <p:cNvPr id="201" name="Shape 201"/>
          <p:cNvSpPr txBox="1"/>
          <p:nvPr/>
        </p:nvSpPr>
        <p:spPr>
          <a:xfrm>
            <a:off x="1058700" y="4497700"/>
            <a:ext cx="7026600" cy="1345200"/>
          </a:xfrm>
          <a:prstGeom prst="rect">
            <a:avLst/>
          </a:prstGeom>
          <a:noFill/>
          <a:ln>
            <a:noFill/>
          </a:ln>
        </p:spPr>
        <p:txBody>
          <a:bodyPr anchorCtr="0" anchor="t" bIns="45700" lIns="91425" rIns="91425" wrap="square" tIns="45700">
            <a:noAutofit/>
          </a:bodyPr>
          <a:lstStyle/>
          <a:p>
            <a:pPr indent="0" lvl="0" marL="0" marR="0" rtl="0" algn="ctr">
              <a:spcBef>
                <a:spcPts val="0"/>
              </a:spcBef>
              <a:buSzPct val="25000"/>
              <a:buNone/>
            </a:pPr>
            <a:r>
              <a:rPr b="0" i="0" lang="en-US" sz="1800" u="none" cap="none" strike="noStrike">
                <a:solidFill>
                  <a:schemeClr val="dk1"/>
                </a:solidFill>
                <a:latin typeface="Georgia"/>
                <a:ea typeface="Georgia"/>
                <a:cs typeface="Georgia"/>
                <a:sym typeface="Georgia"/>
              </a:rPr>
              <a:t>Julia E. Rodriguez</a:t>
            </a:r>
          </a:p>
          <a:p>
            <a:pPr indent="0" lvl="0" marL="0" marR="0" rtl="0" algn="ctr">
              <a:spcBef>
                <a:spcPts val="0"/>
              </a:spcBef>
              <a:buSzPct val="25000"/>
              <a:buNone/>
            </a:pPr>
            <a:r>
              <a:rPr b="0" i="0" lang="en-US" sz="1800" u="none" cap="none" strike="noStrike">
                <a:solidFill>
                  <a:schemeClr val="dk1"/>
                </a:solidFill>
                <a:latin typeface="Georgia"/>
                <a:ea typeface="Georgia"/>
                <a:cs typeface="Georgia"/>
                <a:sym typeface="Georgia"/>
              </a:rPr>
              <a:t>Nursing, Health Sciences &amp; </a:t>
            </a:r>
            <a:r>
              <a:rPr lang="en-US" sz="1800">
                <a:solidFill>
                  <a:schemeClr val="dk1"/>
                </a:solidFill>
                <a:latin typeface="Georgia"/>
                <a:ea typeface="Georgia"/>
                <a:cs typeface="Georgia"/>
                <a:sym typeface="Georgia"/>
              </a:rPr>
              <a:t>Scholarly Communications</a:t>
            </a:r>
            <a:r>
              <a:rPr b="0" i="0" lang="en-US" sz="1800" u="none" cap="none" strike="noStrike">
                <a:solidFill>
                  <a:schemeClr val="dk1"/>
                </a:solidFill>
                <a:latin typeface="Georgia"/>
                <a:ea typeface="Georgia"/>
                <a:cs typeface="Georgia"/>
                <a:sym typeface="Georgia"/>
              </a:rPr>
              <a:t> Librarian</a:t>
            </a:r>
          </a:p>
          <a:p>
            <a:pPr indent="0" lvl="0" marL="0" marR="0" rtl="0" algn="ctr">
              <a:spcBef>
                <a:spcPts val="0"/>
              </a:spcBef>
              <a:buSzPct val="25000"/>
              <a:buNone/>
            </a:pPr>
            <a:r>
              <a:rPr b="0" i="0" lang="en-US" sz="1800" u="sng" cap="none" strike="noStrike">
                <a:solidFill>
                  <a:schemeClr val="hlink"/>
                </a:solidFill>
                <a:latin typeface="Georgia"/>
                <a:ea typeface="Georgia"/>
                <a:cs typeface="Georgia"/>
                <a:sym typeface="Georgia"/>
                <a:hlinkClick r:id="rId3"/>
              </a:rPr>
              <a:t>juliar@oakland.edu</a:t>
            </a:r>
          </a:p>
          <a:p>
            <a:pPr indent="0" lvl="0" marL="0" marR="0" rtl="0" algn="ctr">
              <a:spcBef>
                <a:spcPts val="0"/>
              </a:spcBef>
              <a:buSzPct val="25000"/>
              <a:buNone/>
            </a:pPr>
            <a:r>
              <a:rPr lang="en-US" sz="1800">
                <a:solidFill>
                  <a:srgbClr val="333333"/>
                </a:solidFill>
                <a:highlight>
                  <a:srgbClr val="FFFFFF"/>
                </a:highlight>
                <a:latin typeface="Georgia"/>
                <a:ea typeface="Georgia"/>
                <a:cs typeface="Georgia"/>
                <a:sym typeface="Georgia"/>
              </a:rPr>
              <a:t>Caterina Pieri, Special Lecturer - Italian</a:t>
            </a:r>
          </a:p>
          <a:p>
            <a:pPr indent="0" lvl="0" marL="0" marR="0" rtl="0" algn="ctr">
              <a:spcBef>
                <a:spcPts val="0"/>
              </a:spcBef>
              <a:buNone/>
            </a:pPr>
            <a:r>
              <a:t/>
            </a:r>
            <a:endParaRPr sz="1800">
              <a:solidFill>
                <a:schemeClr val="dk1"/>
              </a:solidFill>
              <a:latin typeface="Georgia"/>
              <a:ea typeface="Georgia"/>
              <a:cs typeface="Georgia"/>
              <a:sym typeface="Georgia"/>
            </a:endParaRPr>
          </a:p>
        </p:txBody>
      </p:sp>
      <p:pic>
        <p:nvPicPr>
          <p:cNvPr id="202" name="Shape 202"/>
          <p:cNvPicPr preferRelativeResize="0"/>
          <p:nvPr/>
        </p:nvPicPr>
        <p:blipFill rotWithShape="1">
          <a:blip r:embed="rId4">
            <a:alphaModFix/>
          </a:blip>
          <a:srcRect b="0" l="0" r="0" t="0"/>
          <a:stretch/>
        </p:blipFill>
        <p:spPr>
          <a:xfrm>
            <a:off x="533400" y="6168805"/>
            <a:ext cx="804672" cy="283464"/>
          </a:xfrm>
          <a:prstGeom prst="rect">
            <a:avLst/>
          </a:prstGeom>
          <a:noFill/>
          <a:ln>
            <a:noFill/>
          </a:ln>
        </p:spPr>
      </p:pic>
      <p:sp>
        <p:nvSpPr>
          <p:cNvPr id="203" name="Shape 203"/>
          <p:cNvSpPr txBox="1"/>
          <p:nvPr/>
        </p:nvSpPr>
        <p:spPr>
          <a:xfrm>
            <a:off x="457200" y="6480323"/>
            <a:ext cx="7315200" cy="230832"/>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900" u="none" cap="none" strike="noStrike">
                <a:solidFill>
                  <a:schemeClr val="dk1"/>
                </a:solidFill>
                <a:latin typeface="Georgia"/>
                <a:ea typeface="Georgia"/>
                <a:cs typeface="Georgia"/>
                <a:sym typeface="Georgia"/>
              </a:rPr>
              <a:t>This work is licensed under a </a:t>
            </a:r>
            <a:r>
              <a:rPr b="0" i="0" lang="en-US" sz="900" u="sng" cap="none" strike="noStrike">
                <a:solidFill>
                  <a:schemeClr val="hlink"/>
                </a:solidFill>
                <a:latin typeface="Georgia"/>
                <a:ea typeface="Georgia"/>
                <a:cs typeface="Georgia"/>
                <a:sym typeface="Georgia"/>
                <a:hlinkClick r:id="rId5"/>
              </a:rPr>
              <a:t>Creative Commons Attribution-ShareAlike 4.0 International License</a:t>
            </a:r>
            <a:r>
              <a:rPr b="0" i="0" lang="en-US" sz="900" u="none" cap="none" strike="noStrike">
                <a:solidFill>
                  <a:schemeClr val="dk1"/>
                </a:solidFill>
                <a:latin typeface="Georgia"/>
                <a:ea typeface="Georgia"/>
                <a:cs typeface="Georgia"/>
                <a:sym typeface="Georgia"/>
              </a:rPr>
              <a:t>.</a:t>
            </a:r>
          </a:p>
        </p:txBody>
      </p:sp>
      <p:pic>
        <p:nvPicPr>
          <p:cNvPr descr="OU_Libraries_sm_header_BEST.jpg" id="204" name="Shape 204"/>
          <p:cNvPicPr preferRelativeResize="0"/>
          <p:nvPr/>
        </p:nvPicPr>
        <p:blipFill>
          <a:blip r:embed="rId6">
            <a:alphaModFix/>
          </a:blip>
          <a:stretch>
            <a:fillRect/>
          </a:stretch>
        </p:blipFill>
        <p:spPr>
          <a:xfrm>
            <a:off x="7355347" y="5802425"/>
            <a:ext cx="1637203" cy="908723"/>
          </a:xfrm>
          <a:prstGeom prst="rect">
            <a:avLst/>
          </a:prstGeom>
          <a:noFill/>
          <a:ln>
            <a:noFill/>
          </a:ln>
        </p:spPr>
      </p:pic>
      <p:sp>
        <p:nvSpPr>
          <p:cNvPr id="205" name="Shape 205"/>
          <p:cNvSpPr txBox="1"/>
          <p:nvPr/>
        </p:nvSpPr>
        <p:spPr>
          <a:xfrm>
            <a:off x="0" y="0"/>
            <a:ext cx="3000000" cy="3000000"/>
          </a:xfrm>
          <a:prstGeom prst="rect">
            <a:avLst/>
          </a:prstGeom>
          <a:noFill/>
          <a:ln>
            <a:noFill/>
          </a:ln>
        </p:spPr>
        <p:txBody>
          <a:bodyPr anchorCtr="0" anchor="ctr" bIns="91425" lIns="91425" rIns="91425" wrap="square" tIns="91425">
            <a:noAutofit/>
          </a:bodyPr>
          <a:lstStyle/>
          <a:p>
            <a:pPr lvl="0" rtl="0">
              <a:spcBef>
                <a:spcPts val="0"/>
              </a:spcBef>
              <a:buNone/>
            </a:pPr>
            <a:r>
              <a:t/>
            </a:r>
            <a:endParaRPr/>
          </a:p>
        </p:txBody>
      </p:sp>
      <p:pic>
        <p:nvPicPr>
          <p:cNvPr id="206" name="Shape 206"/>
          <p:cNvPicPr preferRelativeResize="0"/>
          <p:nvPr/>
        </p:nvPicPr>
        <p:blipFill>
          <a:blip r:embed="rId7">
            <a:alphaModFix/>
          </a:blip>
          <a:stretch>
            <a:fillRect/>
          </a:stretch>
        </p:blipFill>
        <p:spPr>
          <a:xfrm>
            <a:off x="5221525" y="400725"/>
            <a:ext cx="3837925" cy="25992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Shape 353"/>
          <p:cNvSpPr txBox="1"/>
          <p:nvPr>
            <p:ph type="title"/>
          </p:nvPr>
        </p:nvSpPr>
        <p:spPr>
          <a:xfrm>
            <a:off x="457200" y="762000"/>
            <a:ext cx="8229600" cy="7419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Student Studies - Student Success</a:t>
            </a:r>
          </a:p>
        </p:txBody>
      </p:sp>
      <p:sp>
        <p:nvSpPr>
          <p:cNvPr id="354" name="Shape 354"/>
          <p:cNvSpPr txBox="1"/>
          <p:nvPr/>
        </p:nvSpPr>
        <p:spPr>
          <a:xfrm>
            <a:off x="287150" y="2306675"/>
            <a:ext cx="8615400" cy="4510800"/>
          </a:xfrm>
          <a:prstGeom prst="rect">
            <a:avLst/>
          </a:prstGeom>
          <a:solidFill>
            <a:srgbClr val="328D96">
              <a:alpha val="24710"/>
            </a:srgbClr>
          </a:solidFill>
          <a:ln>
            <a:noFill/>
          </a:ln>
        </p:spPr>
        <p:txBody>
          <a:bodyPr anchorCtr="0" anchor="t" bIns="91425" lIns="91425" rIns="91425" wrap="square" tIns="91425">
            <a:noAutofit/>
          </a:bodyPr>
          <a:lstStyle/>
          <a:p>
            <a:pPr lvl="0">
              <a:spcBef>
                <a:spcPts val="0"/>
              </a:spcBef>
              <a:buNone/>
            </a:pPr>
            <a:r>
              <a:rPr lang="en-US" sz="2400">
                <a:solidFill>
                  <a:srgbClr val="222222"/>
                </a:solidFill>
                <a:latin typeface="Roboto"/>
                <a:ea typeface="Roboto"/>
                <a:cs typeface="Roboto"/>
                <a:sym typeface="Roboto"/>
              </a:rPr>
              <a:t>Largest study to date, over 5000 students using OER across 10 institutions enrolled in 15 different courses.</a:t>
            </a:r>
          </a:p>
          <a:p>
            <a:pPr lvl="0">
              <a:spcBef>
                <a:spcPts val="0"/>
              </a:spcBef>
              <a:buNone/>
            </a:pPr>
            <a:r>
              <a:t/>
            </a:r>
            <a:endParaRPr sz="2400">
              <a:solidFill>
                <a:srgbClr val="222222"/>
              </a:solidFill>
              <a:latin typeface="Roboto"/>
              <a:ea typeface="Roboto"/>
              <a:cs typeface="Roboto"/>
              <a:sym typeface="Roboto"/>
            </a:endParaRPr>
          </a:p>
          <a:p>
            <a:pPr lvl="0">
              <a:spcBef>
                <a:spcPts val="0"/>
              </a:spcBef>
              <a:buNone/>
            </a:pPr>
            <a:r>
              <a:rPr lang="en-US" sz="2400">
                <a:solidFill>
                  <a:srgbClr val="222222"/>
                </a:solidFill>
                <a:latin typeface="Roboto"/>
                <a:ea typeface="Roboto"/>
                <a:cs typeface="Roboto"/>
                <a:sym typeface="Roboto"/>
              </a:rPr>
              <a:t>Three key measures - </a:t>
            </a:r>
            <a:r>
              <a:rPr lang="en-US" sz="2400">
                <a:solidFill>
                  <a:srgbClr val="222222"/>
                </a:solidFill>
                <a:latin typeface="Roboto"/>
                <a:ea typeface="Roboto"/>
                <a:cs typeface="Roboto"/>
                <a:sym typeface="Roboto"/>
              </a:rPr>
              <a:t>students whose faculty chose OER generally performed as well or better</a:t>
            </a:r>
          </a:p>
          <a:p>
            <a:pPr indent="-381000" lvl="0" marL="457200">
              <a:spcBef>
                <a:spcPts val="0"/>
              </a:spcBef>
              <a:buClr>
                <a:srgbClr val="222222"/>
              </a:buClr>
              <a:buSzPct val="100000"/>
              <a:buFont typeface="Roboto"/>
              <a:buChar char="●"/>
            </a:pPr>
            <a:r>
              <a:rPr lang="en-US" sz="2400">
                <a:solidFill>
                  <a:srgbClr val="222222"/>
                </a:solidFill>
                <a:latin typeface="Roboto"/>
                <a:ea typeface="Roboto"/>
                <a:cs typeface="Roboto"/>
                <a:sym typeface="Roboto"/>
              </a:rPr>
              <a:t>course completion</a:t>
            </a:r>
          </a:p>
          <a:p>
            <a:pPr indent="-381000" lvl="0" marL="457200" rtl="0">
              <a:spcBef>
                <a:spcPts val="0"/>
              </a:spcBef>
              <a:buClr>
                <a:srgbClr val="222222"/>
              </a:buClr>
              <a:buSzPct val="100000"/>
              <a:buFont typeface="Roboto"/>
              <a:buChar char="●"/>
            </a:pPr>
            <a:r>
              <a:rPr lang="en-US" sz="2400">
                <a:solidFill>
                  <a:srgbClr val="222222"/>
                </a:solidFill>
                <a:latin typeface="Roboto"/>
                <a:ea typeface="Roboto"/>
                <a:cs typeface="Roboto"/>
                <a:sym typeface="Roboto"/>
              </a:rPr>
              <a:t>final grade of C- or higher</a:t>
            </a:r>
          </a:p>
          <a:p>
            <a:pPr indent="-381000" lvl="0" marL="457200" rtl="0">
              <a:spcBef>
                <a:spcPts val="0"/>
              </a:spcBef>
              <a:buClr>
                <a:srgbClr val="222222"/>
              </a:buClr>
              <a:buSzPct val="100000"/>
              <a:buFont typeface="Roboto"/>
              <a:buChar char="●"/>
            </a:pPr>
            <a:r>
              <a:rPr lang="en-US" sz="2400">
                <a:solidFill>
                  <a:srgbClr val="222222"/>
                </a:solidFill>
                <a:latin typeface="Roboto"/>
                <a:ea typeface="Roboto"/>
                <a:cs typeface="Roboto"/>
                <a:sym typeface="Roboto"/>
              </a:rPr>
              <a:t>course grade  </a:t>
            </a:r>
          </a:p>
          <a:p>
            <a:pPr lvl="0">
              <a:spcBef>
                <a:spcPts val="0"/>
              </a:spcBef>
              <a:buNone/>
            </a:pPr>
            <a:br>
              <a:rPr lang="en-US" sz="2400">
                <a:solidFill>
                  <a:srgbClr val="222222"/>
                </a:solidFill>
                <a:latin typeface="Roboto"/>
                <a:ea typeface="Roboto"/>
                <a:cs typeface="Roboto"/>
                <a:sym typeface="Roboto"/>
              </a:rPr>
            </a:br>
            <a:r>
              <a:rPr lang="en-US" sz="2400">
                <a:solidFill>
                  <a:srgbClr val="222222"/>
                </a:solidFill>
                <a:latin typeface="Roboto"/>
                <a:ea typeface="Roboto"/>
                <a:cs typeface="Roboto"/>
                <a:sym typeface="Roboto"/>
              </a:rPr>
              <a:t>P</a:t>
            </a:r>
            <a:r>
              <a:rPr lang="en-US" sz="2400">
                <a:solidFill>
                  <a:srgbClr val="222222"/>
                </a:solidFill>
                <a:latin typeface="Roboto"/>
                <a:ea typeface="Roboto"/>
                <a:cs typeface="Roboto"/>
                <a:sym typeface="Roboto"/>
              </a:rPr>
              <a:t>rogress toward graduation:</a:t>
            </a:r>
          </a:p>
          <a:p>
            <a:pPr lvl="0" rtl="0">
              <a:spcBef>
                <a:spcPts val="0"/>
              </a:spcBef>
              <a:buNone/>
            </a:pPr>
            <a:r>
              <a:rPr lang="en-US" sz="2400">
                <a:solidFill>
                  <a:srgbClr val="222222"/>
                </a:solidFill>
                <a:latin typeface="Roboto"/>
                <a:ea typeface="Roboto"/>
                <a:cs typeface="Roboto"/>
                <a:sym typeface="Roboto"/>
              </a:rPr>
              <a:t>Students in courses using OER enrolled in a significantly higher number of credits in the next semester </a:t>
            </a:r>
          </a:p>
        </p:txBody>
      </p:sp>
      <p:sp>
        <p:nvSpPr>
          <p:cNvPr id="355" name="Shape 355"/>
          <p:cNvSpPr txBox="1"/>
          <p:nvPr/>
        </p:nvSpPr>
        <p:spPr>
          <a:xfrm>
            <a:off x="375975" y="1775975"/>
            <a:ext cx="8352300" cy="616200"/>
          </a:xfrm>
          <a:prstGeom prst="rect">
            <a:avLst/>
          </a:prstGeom>
          <a:noFill/>
          <a:ln>
            <a:noFill/>
          </a:ln>
        </p:spPr>
        <p:txBody>
          <a:bodyPr anchorCtr="0" anchor="t" bIns="91425" lIns="91425" rIns="91425" wrap="square" tIns="91425">
            <a:noAutofit/>
          </a:bodyPr>
          <a:lstStyle/>
          <a:p>
            <a:pPr lvl="0">
              <a:spcBef>
                <a:spcPts val="0"/>
              </a:spcBef>
              <a:buClr>
                <a:schemeClr val="dk1"/>
              </a:buClr>
              <a:buSzPct val="45833"/>
              <a:buFont typeface="Arial"/>
              <a:buNone/>
            </a:pPr>
            <a:r>
              <a:rPr lang="en-US" sz="2400" u="sng">
                <a:solidFill>
                  <a:schemeClr val="hlink"/>
                </a:solidFill>
                <a:latin typeface="Roboto"/>
                <a:ea typeface="Roboto"/>
                <a:cs typeface="Roboto"/>
                <a:sym typeface="Roboto"/>
                <a:hlinkClick r:id="rId3"/>
              </a:rPr>
              <a:t>Fischer, L., Hilton, J., Robinson, T. J., &amp; Wiley, D. A. (2015)</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0" name="Shape 360"/>
        <p:cNvGrpSpPr/>
        <p:nvPr/>
      </p:nvGrpSpPr>
      <p:grpSpPr>
        <a:xfrm>
          <a:off x="0" y="0"/>
          <a:ext cx="0" cy="0"/>
          <a:chOff x="0" y="0"/>
          <a:chExt cx="0" cy="0"/>
        </a:xfrm>
      </p:grpSpPr>
      <p:pic>
        <p:nvPicPr>
          <p:cNvPr descr="booksMarkJPflickr.jpg" id="361" name="Shape 361"/>
          <p:cNvPicPr preferRelativeResize="0"/>
          <p:nvPr/>
        </p:nvPicPr>
        <p:blipFill rotWithShape="1">
          <a:blip r:embed="rId3">
            <a:alphaModFix/>
          </a:blip>
          <a:srcRect b="0" l="0" r="0" t="0"/>
          <a:stretch/>
        </p:blipFill>
        <p:spPr>
          <a:xfrm>
            <a:off x="6689375" y="655050"/>
            <a:ext cx="1809900" cy="1206600"/>
          </a:xfrm>
          <a:prstGeom prst="rect">
            <a:avLst/>
          </a:prstGeom>
          <a:noFill/>
          <a:ln>
            <a:noFill/>
          </a:ln>
        </p:spPr>
      </p:pic>
      <p:sp>
        <p:nvSpPr>
          <p:cNvPr id="362" name="Shape 362"/>
          <p:cNvSpPr txBox="1"/>
          <p:nvPr>
            <p:ph type="title"/>
          </p:nvPr>
        </p:nvSpPr>
        <p:spPr>
          <a:xfrm>
            <a:off x="613675" y="655050"/>
            <a:ext cx="8229600" cy="10668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Research Conclusions </a:t>
            </a:r>
            <a:r>
              <a:rPr b="0" i="0" lang="en-US" sz="4000" u="none" cap="none" strike="noStrike">
                <a:solidFill>
                  <a:schemeClr val="dk2"/>
                </a:solidFill>
                <a:latin typeface="Trebuchet MS"/>
                <a:ea typeface="Trebuchet MS"/>
                <a:cs typeface="Trebuchet MS"/>
                <a:sym typeface="Trebuchet MS"/>
              </a:rPr>
              <a:t> </a:t>
            </a:r>
          </a:p>
        </p:txBody>
      </p:sp>
      <p:sp>
        <p:nvSpPr>
          <p:cNvPr id="363" name="Shape 363"/>
          <p:cNvSpPr txBox="1"/>
          <p:nvPr>
            <p:ph idx="1" type="body"/>
          </p:nvPr>
        </p:nvSpPr>
        <p:spPr>
          <a:xfrm>
            <a:off x="420425" y="1735650"/>
            <a:ext cx="8229600" cy="2659800"/>
          </a:xfrm>
          <a:prstGeom prst="rect">
            <a:avLst/>
          </a:prstGeom>
          <a:noFill/>
          <a:ln>
            <a:noFill/>
          </a:ln>
        </p:spPr>
        <p:txBody>
          <a:bodyPr anchorCtr="0" anchor="t" bIns="45700" lIns="91425" rIns="91425" wrap="square" tIns="45700">
            <a:noAutofit/>
          </a:bodyPr>
          <a:lstStyle/>
          <a:p>
            <a:pPr lvl="0" rtl="0">
              <a:spcBef>
                <a:spcPts val="0"/>
              </a:spcBef>
              <a:buClr>
                <a:schemeClr val="accent3"/>
              </a:buClr>
              <a:buSzPct val="100000"/>
              <a:buFont typeface="Roboto"/>
              <a:buChar char="•"/>
            </a:pPr>
            <a:r>
              <a:rPr lang="en-US" sz="2400">
                <a:latin typeface="Roboto"/>
                <a:ea typeface="Roboto"/>
                <a:cs typeface="Roboto"/>
                <a:sym typeface="Roboto"/>
              </a:rPr>
              <a:t>The use of OER </a:t>
            </a:r>
            <a:r>
              <a:rPr lang="en-US" sz="2400">
                <a:solidFill>
                  <a:srgbClr val="6D9EEB"/>
                </a:solidFill>
                <a:latin typeface="Roboto"/>
                <a:ea typeface="Roboto"/>
                <a:cs typeface="Roboto"/>
                <a:sym typeface="Roboto"/>
              </a:rPr>
              <a:t>sometimes</a:t>
            </a:r>
            <a:r>
              <a:rPr lang="en-US" sz="2400">
                <a:latin typeface="Roboto"/>
                <a:ea typeface="Roboto"/>
                <a:cs typeface="Roboto"/>
                <a:sym typeface="Roboto"/>
              </a:rPr>
              <a:t> correlated with higher test scores, lower failure, or withdrawal rates - causality was not claimed. </a:t>
            </a:r>
            <a:r>
              <a:rPr lang="en-US" sz="1800">
                <a:latin typeface="Roboto"/>
                <a:ea typeface="Roboto"/>
                <a:cs typeface="Roboto"/>
                <a:sym typeface="Roboto"/>
              </a:rPr>
              <a:t>More than 25,000 students have utilized OER materials across the (reviewed) studies compared with approximately 100,000 students using traditional textbooks. </a:t>
            </a:r>
            <a:br>
              <a:rPr lang="en-US" sz="1800">
                <a:latin typeface="Roboto"/>
                <a:ea typeface="Roboto"/>
                <a:cs typeface="Roboto"/>
                <a:sym typeface="Roboto"/>
              </a:rPr>
            </a:br>
          </a:p>
          <a:p>
            <a:pPr indent="-238759" lvl="0" marL="365760" marR="0" rtl="0" algn="l">
              <a:spcBef>
                <a:spcPts val="300"/>
              </a:spcBef>
              <a:buClr>
                <a:schemeClr val="accent3"/>
              </a:buClr>
              <a:buSzPct val="100000"/>
              <a:buFont typeface="Roboto"/>
              <a:buChar char="•"/>
            </a:pPr>
            <a:r>
              <a:rPr lang="en-US" sz="2400">
                <a:latin typeface="Roboto"/>
                <a:ea typeface="Roboto"/>
                <a:cs typeface="Roboto"/>
                <a:sym typeface="Roboto"/>
              </a:rPr>
              <a:t>Even if</a:t>
            </a:r>
            <a:r>
              <a:rPr lang="en-US" sz="2400">
                <a:latin typeface="Roboto"/>
                <a:ea typeface="Roboto"/>
                <a:cs typeface="Roboto"/>
                <a:sym typeface="Roboto"/>
              </a:rPr>
              <a:t> the use doesn’t significantly increase student learning outcomes, important findings:</a:t>
            </a:r>
          </a:p>
          <a:p>
            <a:pPr indent="0" lvl="0" marL="457200" marR="0" rtl="0" algn="l">
              <a:spcBef>
                <a:spcPts val="300"/>
              </a:spcBef>
              <a:buNone/>
            </a:pPr>
            <a:r>
              <a:t/>
            </a:r>
            <a:endParaRPr b="1" sz="2400">
              <a:latin typeface="Roboto"/>
              <a:ea typeface="Roboto"/>
              <a:cs typeface="Roboto"/>
              <a:sym typeface="Roboto"/>
            </a:endParaRPr>
          </a:p>
          <a:p>
            <a:pPr indent="0" lvl="0" marL="0" marR="0" rtl="0" algn="l">
              <a:spcBef>
                <a:spcPts val="300"/>
              </a:spcBef>
              <a:buNone/>
            </a:pPr>
            <a:r>
              <a:t/>
            </a:r>
            <a:endParaRPr/>
          </a:p>
        </p:txBody>
      </p:sp>
      <p:sp>
        <p:nvSpPr>
          <p:cNvPr id="364" name="Shape 364"/>
          <p:cNvSpPr txBox="1"/>
          <p:nvPr/>
        </p:nvSpPr>
        <p:spPr>
          <a:xfrm>
            <a:off x="495425" y="4471650"/>
            <a:ext cx="8563200" cy="2521200"/>
          </a:xfrm>
          <a:prstGeom prst="rect">
            <a:avLst/>
          </a:prstGeom>
          <a:solidFill>
            <a:srgbClr val="328D96">
              <a:alpha val="24710"/>
            </a:srgbClr>
          </a:solidFill>
          <a:ln>
            <a:noFill/>
          </a:ln>
        </p:spPr>
        <p:txBody>
          <a:bodyPr anchorCtr="0" anchor="t" bIns="91425" lIns="91425" rIns="91425" wrap="square" tIns="91425">
            <a:noAutofit/>
          </a:bodyPr>
          <a:lstStyle/>
          <a:p>
            <a:pPr indent="-239268" lvl="1" marL="658368" rtl="0">
              <a:spcBef>
                <a:spcPts val="300"/>
              </a:spcBef>
              <a:buClr>
                <a:schemeClr val="accent2"/>
              </a:buClr>
              <a:buSzPct val="100000"/>
              <a:buFont typeface="Roboto"/>
              <a:buChar char="▫"/>
            </a:pPr>
            <a:r>
              <a:rPr b="1" lang="en-US" sz="2400">
                <a:solidFill>
                  <a:schemeClr val="accent2"/>
                </a:solidFill>
                <a:latin typeface="Roboto"/>
                <a:ea typeface="Roboto"/>
                <a:cs typeface="Roboto"/>
                <a:sym typeface="Roboto"/>
              </a:rPr>
              <a:t>(1) students and teachers generally find OER to be as good or better than traditional textbooks, </a:t>
            </a:r>
          </a:p>
          <a:p>
            <a:pPr indent="-239268" lvl="1" marL="658368" rtl="0">
              <a:spcBef>
                <a:spcPts val="300"/>
              </a:spcBef>
              <a:buClr>
                <a:schemeClr val="accent2"/>
              </a:buClr>
              <a:buSzPct val="100000"/>
              <a:buFont typeface="Roboto"/>
              <a:buChar char="▫"/>
            </a:pPr>
            <a:r>
              <a:rPr b="1" lang="en-US" sz="2400">
                <a:solidFill>
                  <a:schemeClr val="accent2"/>
                </a:solidFill>
                <a:latin typeface="Roboto"/>
                <a:ea typeface="Roboto"/>
                <a:cs typeface="Roboto"/>
                <a:sym typeface="Roboto"/>
              </a:rPr>
              <a:t>(2) students do not perform worse when utilizing OER</a:t>
            </a:r>
          </a:p>
          <a:p>
            <a:pPr indent="-239268" lvl="1" marL="658368" rtl="0">
              <a:spcBef>
                <a:spcPts val="300"/>
              </a:spcBef>
              <a:buClr>
                <a:schemeClr val="accent2"/>
              </a:buClr>
              <a:buSzPct val="100000"/>
              <a:buFont typeface="Roboto"/>
              <a:buChar char="▫"/>
            </a:pPr>
            <a:r>
              <a:rPr b="1" lang="en-US" sz="2400">
                <a:solidFill>
                  <a:schemeClr val="accent2"/>
                </a:solidFill>
                <a:latin typeface="Roboto"/>
                <a:ea typeface="Roboto"/>
                <a:cs typeface="Roboto"/>
                <a:sym typeface="Roboto"/>
              </a:rPr>
              <a:t>(3) students, parents and taxpayers stand to save </a:t>
            </a:r>
            <a:br>
              <a:rPr b="1" lang="en-US" sz="2400">
                <a:solidFill>
                  <a:schemeClr val="accent2"/>
                </a:solidFill>
                <a:latin typeface="Roboto"/>
                <a:ea typeface="Roboto"/>
                <a:cs typeface="Roboto"/>
                <a:sym typeface="Roboto"/>
              </a:rPr>
            </a:br>
            <a:r>
              <a:rPr b="1" lang="en-US" sz="2400">
                <a:solidFill>
                  <a:schemeClr val="accent2"/>
                </a:solidFill>
                <a:latin typeface="Roboto"/>
                <a:ea typeface="Roboto"/>
                <a:cs typeface="Roboto"/>
                <a:sym typeface="Roboto"/>
              </a:rPr>
              <a:t>literally billions of dollars without any negative impact </a:t>
            </a:r>
            <a:br>
              <a:rPr b="1" lang="en-US" sz="2400">
                <a:solidFill>
                  <a:schemeClr val="accent2"/>
                </a:solidFill>
                <a:latin typeface="Roboto"/>
                <a:ea typeface="Roboto"/>
                <a:cs typeface="Roboto"/>
                <a:sym typeface="Roboto"/>
              </a:rPr>
            </a:br>
            <a:r>
              <a:rPr b="1" lang="en-US" sz="2400">
                <a:solidFill>
                  <a:schemeClr val="accent2"/>
                </a:solidFill>
                <a:latin typeface="Roboto"/>
                <a:ea typeface="Roboto"/>
                <a:cs typeface="Roboto"/>
                <a:sym typeface="Roboto"/>
              </a:rPr>
              <a:t>on learning through the adoption of OER.</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9" name="Shape 369"/>
        <p:cNvGrpSpPr/>
        <p:nvPr/>
      </p:nvGrpSpPr>
      <p:grpSpPr>
        <a:xfrm>
          <a:off x="0" y="0"/>
          <a:ext cx="0" cy="0"/>
          <a:chOff x="0" y="0"/>
          <a:chExt cx="0" cy="0"/>
        </a:xfrm>
      </p:grpSpPr>
      <p:pic>
        <p:nvPicPr>
          <p:cNvPr id="370" name="Shape 370"/>
          <p:cNvPicPr preferRelativeResize="0"/>
          <p:nvPr/>
        </p:nvPicPr>
        <p:blipFill>
          <a:blip r:embed="rId3">
            <a:alphaModFix/>
          </a:blip>
          <a:stretch>
            <a:fillRect/>
          </a:stretch>
        </p:blipFill>
        <p:spPr>
          <a:xfrm>
            <a:off x="4783175" y="1600600"/>
            <a:ext cx="3932824" cy="5257400"/>
          </a:xfrm>
          <a:prstGeom prst="rect">
            <a:avLst/>
          </a:prstGeom>
          <a:noFill/>
          <a:ln>
            <a:noFill/>
          </a:ln>
        </p:spPr>
      </p:pic>
      <p:sp>
        <p:nvSpPr>
          <p:cNvPr id="371" name="Shape 371"/>
          <p:cNvSpPr txBox="1"/>
          <p:nvPr>
            <p:ph type="title"/>
          </p:nvPr>
        </p:nvSpPr>
        <p:spPr>
          <a:xfrm>
            <a:off x="190600" y="338350"/>
            <a:ext cx="8229600" cy="1066800"/>
          </a:xfrm>
          <a:prstGeom prst="rect">
            <a:avLst/>
          </a:prstGeom>
        </p:spPr>
        <p:txBody>
          <a:bodyPr anchorCtr="0" anchor="ctr" bIns="91425" lIns="91425" rIns="91425" wrap="square" tIns="91425">
            <a:noAutofit/>
          </a:bodyPr>
          <a:lstStyle/>
          <a:p>
            <a:pPr lvl="0">
              <a:spcBef>
                <a:spcPts val="0"/>
              </a:spcBef>
              <a:buNone/>
            </a:pPr>
            <a:r>
              <a:rPr lang="en-US"/>
              <a:t>Faculty Profile</a:t>
            </a:r>
          </a:p>
        </p:txBody>
      </p:sp>
      <p:sp>
        <p:nvSpPr>
          <p:cNvPr id="372" name="Shape 372"/>
          <p:cNvSpPr txBox="1"/>
          <p:nvPr>
            <p:ph idx="1" type="body"/>
          </p:nvPr>
        </p:nvSpPr>
        <p:spPr>
          <a:xfrm>
            <a:off x="4154100" y="578925"/>
            <a:ext cx="3141000" cy="1232100"/>
          </a:xfrm>
          <a:prstGeom prst="rect">
            <a:avLst/>
          </a:prstGeom>
        </p:spPr>
        <p:txBody>
          <a:bodyPr anchorCtr="0" anchor="t" bIns="91425" lIns="91425" rIns="91425" wrap="square" tIns="91425">
            <a:noAutofit/>
          </a:bodyPr>
          <a:lstStyle/>
          <a:p>
            <a:pPr indent="0" lvl="0" marL="0" rtl="0">
              <a:lnSpc>
                <a:spcPct val="140000"/>
              </a:lnSpc>
              <a:spcBef>
                <a:spcPts val="400"/>
              </a:spcBef>
              <a:spcAft>
                <a:spcPts val="400"/>
              </a:spcAft>
              <a:buNone/>
            </a:pPr>
            <a:r>
              <a:rPr b="1" lang="en-US" sz="2400">
                <a:solidFill>
                  <a:srgbClr val="222222"/>
                </a:solidFill>
                <a:highlight>
                  <a:srgbClr val="FFFFFF"/>
                </a:highlight>
                <a:latin typeface="Nunito"/>
                <a:ea typeface="Nunito"/>
                <a:cs typeface="Nunito"/>
                <a:sym typeface="Nunito"/>
              </a:rPr>
              <a:t>Caterina Pieri</a:t>
            </a:r>
            <a:br>
              <a:rPr b="1" lang="en-US" sz="2750">
                <a:solidFill>
                  <a:srgbClr val="333333"/>
                </a:solidFill>
                <a:highlight>
                  <a:srgbClr val="FFFFFF"/>
                </a:highlight>
                <a:latin typeface="Nunito"/>
                <a:ea typeface="Nunito"/>
                <a:cs typeface="Nunito"/>
                <a:sym typeface="Nunito"/>
              </a:rPr>
            </a:br>
            <a:r>
              <a:rPr lang="en-US" sz="1800">
                <a:solidFill>
                  <a:srgbClr val="222222"/>
                </a:solidFill>
                <a:highlight>
                  <a:srgbClr val="FFFFFF"/>
                </a:highlight>
                <a:latin typeface="Nunito"/>
                <a:ea typeface="Nunito"/>
                <a:cs typeface="Nunito"/>
                <a:sym typeface="Nunito"/>
              </a:rPr>
              <a:t>Special Lecturer - </a:t>
            </a:r>
            <a:r>
              <a:rPr lang="en-US" sz="1800">
                <a:highlight>
                  <a:srgbClr val="FFFFFF"/>
                </a:highlight>
                <a:latin typeface="Nunito"/>
                <a:ea typeface="Nunito"/>
                <a:cs typeface="Nunito"/>
                <a:sym typeface="Nunito"/>
              </a:rPr>
              <a:t>Italian</a:t>
            </a:r>
          </a:p>
        </p:txBody>
      </p:sp>
      <p:pic>
        <p:nvPicPr>
          <p:cNvPr id="373" name="Shape 373"/>
          <p:cNvPicPr preferRelativeResize="0"/>
          <p:nvPr/>
        </p:nvPicPr>
        <p:blipFill>
          <a:blip r:embed="rId4">
            <a:alphaModFix/>
          </a:blip>
          <a:stretch>
            <a:fillRect/>
          </a:stretch>
        </p:blipFill>
        <p:spPr>
          <a:xfrm>
            <a:off x="1231250" y="2285650"/>
            <a:ext cx="3447854" cy="4343400"/>
          </a:xfrm>
          <a:prstGeom prst="rect">
            <a:avLst/>
          </a:prstGeom>
          <a:noFill/>
          <a:ln>
            <a:noFill/>
          </a:ln>
        </p:spPr>
      </p:pic>
      <p:sp>
        <p:nvSpPr>
          <p:cNvPr id="374" name="Shape 374"/>
          <p:cNvSpPr txBox="1"/>
          <p:nvPr/>
        </p:nvSpPr>
        <p:spPr>
          <a:xfrm>
            <a:off x="190600" y="1203425"/>
            <a:ext cx="3932700" cy="1554300"/>
          </a:xfrm>
          <a:prstGeom prst="rect">
            <a:avLst/>
          </a:prstGeom>
          <a:solidFill>
            <a:srgbClr val="328D96">
              <a:alpha val="24710"/>
            </a:srgbClr>
          </a:solidFill>
          <a:ln>
            <a:noFill/>
          </a:ln>
        </p:spPr>
        <p:txBody>
          <a:bodyPr anchorCtr="0" anchor="t" bIns="91425" lIns="91425" rIns="91425" wrap="square" tIns="91425">
            <a:noAutofit/>
          </a:bodyPr>
          <a:lstStyle/>
          <a:p>
            <a:pPr lvl="0">
              <a:spcBef>
                <a:spcPts val="0"/>
              </a:spcBef>
              <a:buNone/>
            </a:pPr>
            <a:r>
              <a:rPr lang="en-US" sz="3000">
                <a:latin typeface="Nunito"/>
                <a:ea typeface="Nunito"/>
                <a:cs typeface="Nunito"/>
                <a:sym typeface="Nunito"/>
              </a:rPr>
              <a:t>OU bookstore price w/online access code </a:t>
            </a:r>
            <a:r>
              <a:rPr lang="en-US" sz="3000">
                <a:solidFill>
                  <a:srgbClr val="222222"/>
                </a:solidFill>
                <a:latin typeface="Nunito"/>
                <a:ea typeface="Nunito"/>
                <a:cs typeface="Nunito"/>
                <a:sym typeface="Nunito"/>
              </a:rPr>
              <a:t>$213.95</a:t>
            </a:r>
          </a:p>
        </p:txBody>
      </p:sp>
      <p:sp>
        <p:nvSpPr>
          <p:cNvPr id="375" name="Shape 375"/>
          <p:cNvSpPr txBox="1"/>
          <p:nvPr/>
        </p:nvSpPr>
        <p:spPr>
          <a:xfrm>
            <a:off x="216850" y="5110950"/>
            <a:ext cx="2035500" cy="824100"/>
          </a:xfrm>
          <a:prstGeom prst="rect">
            <a:avLst/>
          </a:prstGeom>
          <a:noFill/>
          <a:ln>
            <a:noFill/>
          </a:ln>
        </p:spPr>
        <p:txBody>
          <a:bodyPr anchorCtr="0" anchor="t" bIns="91425" lIns="91425" rIns="91425" wrap="square" tIns="91425">
            <a:noAutofit/>
          </a:bodyPr>
          <a:lstStyle/>
          <a:p>
            <a:pPr lvl="0">
              <a:spcBef>
                <a:spcPts val="0"/>
              </a:spcBef>
              <a:buNone/>
            </a:pPr>
            <a:r>
              <a:t/>
            </a:r>
            <a:endParaRPr b="1" sz="3600">
              <a:solidFill>
                <a:srgbClr val="FF0000"/>
              </a:solidFill>
              <a:latin typeface="Nunito"/>
              <a:ea typeface="Nunito"/>
              <a:cs typeface="Nunito"/>
              <a:sym typeface="Nunit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0" name="Shape 380"/>
        <p:cNvGrpSpPr/>
        <p:nvPr/>
      </p:nvGrpSpPr>
      <p:grpSpPr>
        <a:xfrm>
          <a:off x="0" y="0"/>
          <a:ext cx="0" cy="0"/>
          <a:chOff x="0" y="0"/>
          <a:chExt cx="0" cy="0"/>
        </a:xfrm>
      </p:grpSpPr>
      <p:pic>
        <p:nvPicPr>
          <p:cNvPr id="381" name="Shape 381"/>
          <p:cNvPicPr preferRelativeResize="0"/>
          <p:nvPr/>
        </p:nvPicPr>
        <p:blipFill>
          <a:blip r:embed="rId3">
            <a:alphaModFix/>
          </a:blip>
          <a:stretch>
            <a:fillRect/>
          </a:stretch>
        </p:blipFill>
        <p:spPr>
          <a:xfrm>
            <a:off x="3241300" y="744813"/>
            <a:ext cx="5902700" cy="5368374"/>
          </a:xfrm>
          <a:prstGeom prst="rect">
            <a:avLst/>
          </a:prstGeom>
          <a:noFill/>
          <a:ln>
            <a:noFill/>
          </a:ln>
        </p:spPr>
      </p:pic>
      <p:pic>
        <p:nvPicPr>
          <p:cNvPr id="382" name="Shape 382"/>
          <p:cNvPicPr preferRelativeResize="0"/>
          <p:nvPr/>
        </p:nvPicPr>
        <p:blipFill>
          <a:blip r:embed="rId4">
            <a:alphaModFix/>
          </a:blip>
          <a:stretch>
            <a:fillRect/>
          </a:stretch>
        </p:blipFill>
        <p:spPr>
          <a:xfrm>
            <a:off x="100125" y="3259750"/>
            <a:ext cx="4274225" cy="2573950"/>
          </a:xfrm>
          <a:prstGeom prst="rect">
            <a:avLst/>
          </a:prstGeom>
          <a:noFill/>
          <a:ln>
            <a:noFill/>
          </a:ln>
        </p:spPr>
      </p:pic>
      <p:sp>
        <p:nvSpPr>
          <p:cNvPr id="383" name="Shape 383"/>
          <p:cNvSpPr txBox="1"/>
          <p:nvPr/>
        </p:nvSpPr>
        <p:spPr>
          <a:xfrm>
            <a:off x="165575" y="5741900"/>
            <a:ext cx="2215500" cy="413700"/>
          </a:xfrm>
          <a:prstGeom prst="rect">
            <a:avLst/>
          </a:prstGeom>
          <a:noFill/>
          <a:ln>
            <a:noFill/>
          </a:ln>
        </p:spPr>
        <p:txBody>
          <a:bodyPr anchorCtr="0" anchor="t" bIns="91425" lIns="91425" rIns="91425" wrap="square" tIns="91425">
            <a:noAutofit/>
          </a:bodyPr>
          <a:lstStyle/>
          <a:p>
            <a:pPr lvl="0">
              <a:spcBef>
                <a:spcPts val="0"/>
              </a:spcBef>
              <a:buNone/>
            </a:pPr>
            <a:r>
              <a:rPr lang="en-US" sz="1800">
                <a:latin typeface="Nunito"/>
                <a:ea typeface="Nunito"/>
                <a:cs typeface="Nunito"/>
                <a:sym typeface="Nunito"/>
              </a:rPr>
              <a:t>F</a:t>
            </a:r>
            <a:r>
              <a:rPr lang="en-US" sz="1800">
                <a:solidFill>
                  <a:srgbClr val="222222"/>
                </a:solidFill>
                <a:highlight>
                  <a:srgbClr val="FFFFFF"/>
                </a:highlight>
                <a:latin typeface="Nunito"/>
                <a:ea typeface="Nunito"/>
                <a:cs typeface="Nunito"/>
                <a:sym typeface="Nunito"/>
              </a:rPr>
              <a:t>lashcard from </a:t>
            </a:r>
            <a:r>
              <a:rPr i="1" lang="en-US" sz="1800">
                <a:solidFill>
                  <a:srgbClr val="222222"/>
                </a:solidFill>
                <a:highlight>
                  <a:srgbClr val="FFFFFF"/>
                </a:highlight>
                <a:latin typeface="Nunito"/>
                <a:ea typeface="Nunito"/>
                <a:cs typeface="Nunito"/>
                <a:sym typeface="Nunito"/>
              </a:rPr>
              <a:t>Ciao</a:t>
            </a:r>
          </a:p>
        </p:txBody>
      </p:sp>
      <p:sp>
        <p:nvSpPr>
          <p:cNvPr id="384" name="Shape 384"/>
          <p:cNvSpPr txBox="1"/>
          <p:nvPr/>
        </p:nvSpPr>
        <p:spPr>
          <a:xfrm>
            <a:off x="5534300" y="6113175"/>
            <a:ext cx="2730300" cy="413700"/>
          </a:xfrm>
          <a:prstGeom prst="rect">
            <a:avLst/>
          </a:prstGeom>
          <a:noFill/>
          <a:ln>
            <a:noFill/>
          </a:ln>
        </p:spPr>
        <p:txBody>
          <a:bodyPr anchorCtr="0" anchor="t" bIns="91425" lIns="91425" rIns="91425" wrap="square" tIns="91425">
            <a:noAutofit/>
          </a:bodyPr>
          <a:lstStyle/>
          <a:p>
            <a:pPr lvl="0">
              <a:spcBef>
                <a:spcPts val="0"/>
              </a:spcBef>
              <a:buNone/>
            </a:pPr>
            <a:r>
              <a:rPr lang="en-US" sz="1800">
                <a:solidFill>
                  <a:srgbClr val="222222"/>
                </a:solidFill>
                <a:highlight>
                  <a:srgbClr val="FFFFFF"/>
                </a:highlight>
                <a:latin typeface="Nunito"/>
                <a:ea typeface="Nunito"/>
                <a:cs typeface="Nunito"/>
                <a:sym typeface="Nunito"/>
              </a:rPr>
              <a:t>Created on Quizlet.com</a:t>
            </a:r>
          </a:p>
        </p:txBody>
      </p:sp>
      <p:sp>
        <p:nvSpPr>
          <p:cNvPr id="385" name="Shape 385"/>
          <p:cNvSpPr txBox="1"/>
          <p:nvPr/>
        </p:nvSpPr>
        <p:spPr>
          <a:xfrm>
            <a:off x="0" y="744825"/>
            <a:ext cx="3000000" cy="1025700"/>
          </a:xfrm>
          <a:prstGeom prst="rect">
            <a:avLst/>
          </a:prstGeom>
          <a:noFill/>
          <a:ln>
            <a:noFill/>
          </a:ln>
        </p:spPr>
        <p:txBody>
          <a:bodyPr anchorCtr="0" anchor="ctr" bIns="91425" lIns="91425" rIns="91425" wrap="square" tIns="91425">
            <a:noAutofit/>
          </a:bodyPr>
          <a:lstStyle/>
          <a:p>
            <a:pPr lvl="0" rtl="0">
              <a:spcBef>
                <a:spcPts val="0"/>
              </a:spcBef>
              <a:buNone/>
            </a:pPr>
            <a:r>
              <a:rPr lang="en-US" sz="2400">
                <a:solidFill>
                  <a:schemeClr val="dk2"/>
                </a:solidFill>
                <a:latin typeface="Trebuchet MS"/>
                <a:ea typeface="Trebuchet MS"/>
                <a:cs typeface="Trebuchet MS"/>
                <a:sym typeface="Trebuchet MS"/>
              </a:rPr>
              <a:t>Faculty Profile -</a:t>
            </a:r>
            <a:r>
              <a:rPr b="1" lang="en-US" sz="2400">
                <a:solidFill>
                  <a:srgbClr val="222222"/>
                </a:solidFill>
                <a:latin typeface="Nunito"/>
                <a:ea typeface="Nunito"/>
                <a:cs typeface="Nunito"/>
                <a:sym typeface="Nunito"/>
              </a:rPr>
              <a:t>Caterina Pieri</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Shape 391"/>
          <p:cNvSpPr txBox="1"/>
          <p:nvPr>
            <p:ph type="title"/>
          </p:nvPr>
        </p:nvSpPr>
        <p:spPr>
          <a:xfrm>
            <a:off x="457200" y="1143000"/>
            <a:ext cx="8229600" cy="1066800"/>
          </a:xfrm>
          <a:prstGeom prst="rect">
            <a:avLst/>
          </a:prstGeom>
        </p:spPr>
        <p:txBody>
          <a:bodyPr anchorCtr="0" anchor="ctr" bIns="91425" lIns="91425" rIns="91425" wrap="square" tIns="91425">
            <a:noAutofit/>
          </a:bodyPr>
          <a:lstStyle/>
          <a:p>
            <a:pPr lvl="0">
              <a:spcBef>
                <a:spcPts val="0"/>
              </a:spcBef>
              <a:buNone/>
            </a:pPr>
            <a:r>
              <a:t/>
            </a:r>
            <a:endParaRPr/>
          </a:p>
        </p:txBody>
      </p:sp>
      <p:sp>
        <p:nvSpPr>
          <p:cNvPr id="392" name="Shape 392"/>
          <p:cNvSpPr txBox="1"/>
          <p:nvPr>
            <p:ph idx="1" type="body"/>
          </p:nvPr>
        </p:nvSpPr>
        <p:spPr>
          <a:xfrm>
            <a:off x="457200" y="2249424"/>
            <a:ext cx="8229600" cy="4325100"/>
          </a:xfrm>
          <a:prstGeom prst="rect">
            <a:avLst/>
          </a:prstGeom>
        </p:spPr>
        <p:txBody>
          <a:bodyPr anchorCtr="0" anchor="t" bIns="91425" lIns="91425" rIns="91425" wrap="square" tIns="91425">
            <a:noAutofit/>
          </a:bodyPr>
          <a:lstStyle/>
          <a:p>
            <a:pPr lvl="0">
              <a:spcBef>
                <a:spcPts val="0"/>
              </a:spcBef>
              <a:buNone/>
            </a:pPr>
            <a:r>
              <a:t/>
            </a:r>
            <a:endParaRPr/>
          </a:p>
        </p:txBody>
      </p:sp>
      <p:pic>
        <p:nvPicPr>
          <p:cNvPr id="393" name="Shape 393"/>
          <p:cNvPicPr preferRelativeResize="0"/>
          <p:nvPr/>
        </p:nvPicPr>
        <p:blipFill>
          <a:blip r:embed="rId3">
            <a:alphaModFix/>
          </a:blip>
          <a:stretch>
            <a:fillRect/>
          </a:stretch>
        </p:blipFill>
        <p:spPr>
          <a:xfrm>
            <a:off x="0" y="236572"/>
            <a:ext cx="9144000" cy="656117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8" name="Shape 398"/>
        <p:cNvGrpSpPr/>
        <p:nvPr/>
      </p:nvGrpSpPr>
      <p:grpSpPr>
        <a:xfrm>
          <a:off x="0" y="0"/>
          <a:ext cx="0" cy="0"/>
          <a:chOff x="0" y="0"/>
          <a:chExt cx="0" cy="0"/>
        </a:xfrm>
      </p:grpSpPr>
      <p:sp>
        <p:nvSpPr>
          <p:cNvPr id="399" name="Shape 399"/>
          <p:cNvSpPr txBox="1"/>
          <p:nvPr>
            <p:ph type="title"/>
          </p:nvPr>
        </p:nvSpPr>
        <p:spPr>
          <a:xfrm>
            <a:off x="457200" y="600625"/>
            <a:ext cx="8229600" cy="1066800"/>
          </a:xfrm>
          <a:prstGeom prst="rect">
            <a:avLst/>
          </a:prstGeom>
        </p:spPr>
        <p:txBody>
          <a:bodyPr anchorCtr="0" anchor="ctr" bIns="91425" lIns="91425" rIns="91425" wrap="square" tIns="91425">
            <a:noAutofit/>
          </a:bodyPr>
          <a:lstStyle/>
          <a:p>
            <a:pPr lvl="0" rtl="0">
              <a:spcBef>
                <a:spcPts val="0"/>
              </a:spcBef>
              <a:buNone/>
            </a:pPr>
            <a:r>
              <a:rPr lang="en-US"/>
              <a:t>OU &amp; OER</a:t>
            </a:r>
          </a:p>
        </p:txBody>
      </p:sp>
      <p:sp>
        <p:nvSpPr>
          <p:cNvPr id="400" name="Shape 400"/>
          <p:cNvSpPr txBox="1"/>
          <p:nvPr>
            <p:ph idx="1" type="body"/>
          </p:nvPr>
        </p:nvSpPr>
        <p:spPr>
          <a:xfrm>
            <a:off x="3196200" y="695800"/>
            <a:ext cx="5947800" cy="1301400"/>
          </a:xfrm>
          <a:prstGeom prst="rect">
            <a:avLst/>
          </a:prstGeom>
          <a:solidFill>
            <a:srgbClr val="76A5AF"/>
          </a:solidFill>
        </p:spPr>
        <p:txBody>
          <a:bodyPr anchorCtr="0" anchor="t" bIns="91425" lIns="91425" rIns="91425" wrap="square" tIns="91425">
            <a:noAutofit/>
          </a:bodyPr>
          <a:lstStyle/>
          <a:p>
            <a:pPr indent="-69850" lvl="0" marL="0" rtl="0">
              <a:lnSpc>
                <a:spcPct val="100000"/>
              </a:lnSpc>
              <a:spcBef>
                <a:spcPts val="400"/>
              </a:spcBef>
              <a:spcAft>
                <a:spcPts val="400"/>
              </a:spcAft>
              <a:buClr>
                <a:schemeClr val="dk1"/>
              </a:buClr>
              <a:buSzPct val="45833"/>
              <a:buFont typeface="Arial"/>
              <a:buNone/>
            </a:pPr>
            <a:r>
              <a:rPr b="1" lang="en-US" sz="2400">
                <a:solidFill>
                  <a:srgbClr val="222222"/>
                </a:solidFill>
                <a:latin typeface="Nunito"/>
                <a:ea typeface="Nunito"/>
                <a:cs typeface="Nunito"/>
                <a:sym typeface="Nunito"/>
              </a:rPr>
              <a:t>Dikka Berven - </a:t>
            </a:r>
            <a:r>
              <a:rPr lang="en-US" sz="2400">
                <a:solidFill>
                  <a:srgbClr val="222222"/>
                </a:solidFill>
                <a:latin typeface="Nunito"/>
                <a:ea typeface="Nunito"/>
                <a:cs typeface="Nunito"/>
                <a:sym typeface="Nunito"/>
              </a:rPr>
              <a:t>Special Instructor of French - adopted open textbook instead of  $256.25 traditional text</a:t>
            </a:r>
          </a:p>
          <a:p>
            <a:pPr indent="0" lvl="0" marL="0" rtl="0">
              <a:spcBef>
                <a:spcPts val="0"/>
              </a:spcBef>
              <a:buNone/>
            </a:pPr>
            <a:r>
              <a:t/>
            </a:r>
            <a:endParaRPr sz="2400">
              <a:solidFill>
                <a:srgbClr val="222222"/>
              </a:solidFill>
              <a:latin typeface="Nunito"/>
              <a:ea typeface="Nunito"/>
              <a:cs typeface="Nunito"/>
              <a:sym typeface="Nunito"/>
            </a:endParaRPr>
          </a:p>
        </p:txBody>
      </p:sp>
      <p:sp>
        <p:nvSpPr>
          <p:cNvPr id="401" name="Shape 401"/>
          <p:cNvSpPr txBox="1"/>
          <p:nvPr/>
        </p:nvSpPr>
        <p:spPr>
          <a:xfrm>
            <a:off x="5349725" y="3327850"/>
            <a:ext cx="3595200" cy="3431400"/>
          </a:xfrm>
          <a:prstGeom prst="rect">
            <a:avLst/>
          </a:prstGeom>
          <a:solidFill>
            <a:srgbClr val="328D96">
              <a:alpha val="24710"/>
            </a:srgbClr>
          </a:solidFill>
          <a:ln>
            <a:noFill/>
          </a:ln>
        </p:spPr>
        <p:txBody>
          <a:bodyPr anchorCtr="0" anchor="t" bIns="91425" lIns="91425" rIns="91425" wrap="square" tIns="91425">
            <a:noAutofit/>
          </a:bodyPr>
          <a:lstStyle/>
          <a:p>
            <a:pPr lvl="0" rtl="0">
              <a:spcBef>
                <a:spcPts val="300"/>
              </a:spcBef>
              <a:buClr>
                <a:schemeClr val="dk1"/>
              </a:buClr>
              <a:buSzPct val="45833"/>
              <a:buFont typeface="Arial"/>
              <a:buNone/>
            </a:pPr>
            <a:r>
              <a:rPr b="1" lang="en-US" sz="2400">
                <a:solidFill>
                  <a:srgbClr val="222222"/>
                </a:solidFill>
                <a:latin typeface="Nunito"/>
                <a:ea typeface="Nunito"/>
                <a:cs typeface="Nunito"/>
                <a:sym typeface="Nunito"/>
              </a:rPr>
              <a:t>Writing Department</a:t>
            </a:r>
            <a:r>
              <a:rPr lang="en-US" sz="2400">
                <a:solidFill>
                  <a:srgbClr val="222222"/>
                </a:solidFill>
                <a:latin typeface="Nunito"/>
                <a:ea typeface="Nunito"/>
                <a:cs typeface="Nunito"/>
                <a:sym typeface="Nunito"/>
              </a:rPr>
              <a:t> - </a:t>
            </a:r>
            <a:r>
              <a:rPr i="1" lang="en-US" sz="2400">
                <a:solidFill>
                  <a:srgbClr val="222222"/>
                </a:solidFill>
                <a:latin typeface="Nunito"/>
                <a:ea typeface="Nunito"/>
                <a:cs typeface="Nunito"/>
                <a:sym typeface="Nunito"/>
              </a:rPr>
              <a:t>Grizz Writes: a Guide to First-Year Writing  </a:t>
            </a:r>
            <a:br>
              <a:rPr i="1" lang="en-US" sz="2400">
                <a:solidFill>
                  <a:srgbClr val="222222"/>
                </a:solidFill>
                <a:latin typeface="Nunito"/>
                <a:ea typeface="Nunito"/>
                <a:cs typeface="Nunito"/>
                <a:sym typeface="Nunito"/>
              </a:rPr>
            </a:br>
            <a:r>
              <a:rPr lang="en-US" sz="2400">
                <a:solidFill>
                  <a:srgbClr val="222222"/>
                </a:solidFill>
                <a:latin typeface="Nunito"/>
                <a:ea typeface="Nunito"/>
                <a:cs typeface="Nunito"/>
                <a:sym typeface="Nunito"/>
              </a:rPr>
              <a:t>Written by faculty, students use in all 3 WRT courses.  Partnership with Fountainhead Press, cost $32.85 / $10.95. </a:t>
            </a:r>
          </a:p>
          <a:p>
            <a:pPr lvl="0">
              <a:spcBef>
                <a:spcPts val="0"/>
              </a:spcBef>
              <a:buNone/>
            </a:pPr>
            <a:r>
              <a:t/>
            </a:r>
            <a:endParaRPr/>
          </a:p>
        </p:txBody>
      </p:sp>
      <p:sp>
        <p:nvSpPr>
          <p:cNvPr id="402" name="Shape 402"/>
          <p:cNvSpPr txBox="1"/>
          <p:nvPr/>
        </p:nvSpPr>
        <p:spPr>
          <a:xfrm>
            <a:off x="165475" y="3603650"/>
            <a:ext cx="4771200" cy="3000000"/>
          </a:xfrm>
          <a:prstGeom prst="rect">
            <a:avLst/>
          </a:prstGeom>
          <a:solidFill>
            <a:schemeClr val="lt2"/>
          </a:solidFill>
          <a:ln>
            <a:noFill/>
          </a:ln>
        </p:spPr>
        <p:txBody>
          <a:bodyPr anchorCtr="0" anchor="ctr" bIns="91425" lIns="91425" rIns="91425" wrap="square" tIns="91425">
            <a:noAutofit/>
          </a:bodyPr>
          <a:lstStyle/>
          <a:p>
            <a:pPr lvl="0" rtl="0">
              <a:lnSpc>
                <a:spcPct val="115000"/>
              </a:lnSpc>
              <a:spcBef>
                <a:spcPts val="0"/>
              </a:spcBef>
              <a:buNone/>
            </a:pPr>
            <a:r>
              <a:rPr b="1" lang="en-US" sz="2400">
                <a:solidFill>
                  <a:srgbClr val="222222"/>
                </a:solidFill>
                <a:latin typeface="Nunito"/>
                <a:ea typeface="Nunito"/>
                <a:cs typeface="Nunito"/>
                <a:sym typeface="Nunito"/>
              </a:rPr>
              <a:t>Dept. of Music in the </a:t>
            </a:r>
            <a:r>
              <a:rPr b="1" i="1" lang="en-US" sz="2400">
                <a:solidFill>
                  <a:srgbClr val="222222"/>
                </a:solidFill>
                <a:latin typeface="Nunito"/>
                <a:ea typeface="Nunito"/>
                <a:cs typeface="Nunito"/>
                <a:sym typeface="Nunito"/>
              </a:rPr>
              <a:t>School of Music, Theatre and Dance</a:t>
            </a:r>
          </a:p>
          <a:p>
            <a:pPr indent="-381000" lvl="0" marL="457200" rtl="0">
              <a:lnSpc>
                <a:spcPct val="115000"/>
              </a:lnSpc>
              <a:spcBef>
                <a:spcPts val="0"/>
              </a:spcBef>
              <a:buClr>
                <a:srgbClr val="222222"/>
              </a:buClr>
              <a:buSzPct val="100000"/>
              <a:buFont typeface="Nunito"/>
              <a:buChar char="•"/>
            </a:pPr>
            <a:r>
              <a:rPr lang="en-US" sz="2400">
                <a:solidFill>
                  <a:srgbClr val="222222"/>
                </a:solidFill>
                <a:latin typeface="Nunito"/>
                <a:ea typeface="Nunito"/>
                <a:cs typeface="Nunito"/>
                <a:sym typeface="Nunito"/>
              </a:rPr>
              <a:t>Phyllis White uses two open source texts for her MUS1001. </a:t>
            </a:r>
          </a:p>
          <a:p>
            <a:pPr indent="-381000" lvl="0" marL="457200" rtl="0">
              <a:lnSpc>
                <a:spcPct val="115000"/>
              </a:lnSpc>
              <a:spcBef>
                <a:spcPts val="0"/>
              </a:spcBef>
              <a:buClr>
                <a:srgbClr val="222222"/>
              </a:buClr>
              <a:buSzPct val="100000"/>
              <a:buFont typeface="Nunito"/>
              <a:buChar char="•"/>
            </a:pPr>
            <a:r>
              <a:rPr lang="en-US" sz="2400">
                <a:solidFill>
                  <a:srgbClr val="222222"/>
                </a:solidFill>
                <a:latin typeface="Nunito"/>
                <a:ea typeface="Nunito"/>
                <a:cs typeface="Nunito"/>
                <a:sym typeface="Nunito"/>
              </a:rPr>
              <a:t>Ben Fuhrman uses Open Music Theory textbook</a:t>
            </a:r>
          </a:p>
        </p:txBody>
      </p:sp>
      <p:sp>
        <p:nvSpPr>
          <p:cNvPr id="403" name="Shape 403"/>
          <p:cNvSpPr txBox="1"/>
          <p:nvPr/>
        </p:nvSpPr>
        <p:spPr>
          <a:xfrm>
            <a:off x="73550" y="2268438"/>
            <a:ext cx="7391400" cy="972000"/>
          </a:xfrm>
          <a:prstGeom prst="rect">
            <a:avLst/>
          </a:prstGeom>
          <a:solidFill>
            <a:srgbClr val="EFEFEF"/>
          </a:solidFill>
          <a:ln>
            <a:noFill/>
          </a:ln>
        </p:spPr>
        <p:txBody>
          <a:bodyPr anchorCtr="0" anchor="ctr" bIns="91425" lIns="91425" rIns="91425" wrap="square" tIns="91425">
            <a:noAutofit/>
          </a:bodyPr>
          <a:lstStyle/>
          <a:p>
            <a:pPr lvl="0" rtl="0">
              <a:spcBef>
                <a:spcPts val="300"/>
              </a:spcBef>
              <a:buNone/>
            </a:pPr>
            <a:r>
              <a:rPr b="1" lang="en-US" sz="2400">
                <a:solidFill>
                  <a:srgbClr val="222222"/>
                </a:solidFill>
                <a:latin typeface="Nunito"/>
                <a:ea typeface="Nunito"/>
                <a:cs typeface="Nunito"/>
                <a:sym typeface="Nunito"/>
              </a:rPr>
              <a:t>Kieran Mathieson</a:t>
            </a:r>
            <a:r>
              <a:rPr lang="en-US" sz="2400">
                <a:solidFill>
                  <a:srgbClr val="222222"/>
                </a:solidFill>
                <a:latin typeface="Nunito"/>
                <a:ea typeface="Nunito"/>
                <a:cs typeface="Nunito"/>
                <a:sym typeface="Nunito"/>
              </a:rPr>
              <a:t> - Decision &amp; Information Science - wrote his own textbook, used internationally</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pic>
        <p:nvPicPr>
          <p:cNvPr descr="adoptme_textbook.jpg" id="409" name="Shape 409"/>
          <p:cNvPicPr preferRelativeResize="0"/>
          <p:nvPr/>
        </p:nvPicPr>
        <p:blipFill>
          <a:blip r:embed="rId3">
            <a:alphaModFix/>
          </a:blip>
          <a:stretch>
            <a:fillRect/>
          </a:stretch>
        </p:blipFill>
        <p:spPr>
          <a:xfrm>
            <a:off x="6774950" y="4436475"/>
            <a:ext cx="2302150" cy="2547550"/>
          </a:xfrm>
          <a:prstGeom prst="rect">
            <a:avLst/>
          </a:prstGeom>
          <a:noFill/>
          <a:ln>
            <a:noFill/>
          </a:ln>
        </p:spPr>
      </p:pic>
      <p:sp>
        <p:nvSpPr>
          <p:cNvPr id="410" name="Shape 410"/>
          <p:cNvSpPr txBox="1"/>
          <p:nvPr>
            <p:ph type="title"/>
          </p:nvPr>
        </p:nvSpPr>
        <p:spPr>
          <a:xfrm>
            <a:off x="381000" y="762000"/>
            <a:ext cx="8229600" cy="10668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How to a</a:t>
            </a:r>
            <a:r>
              <a:rPr b="0" i="0" lang="en-US" sz="4000" u="none" cap="none" strike="noStrike">
                <a:solidFill>
                  <a:schemeClr val="dk2"/>
                </a:solidFill>
                <a:latin typeface="Trebuchet MS"/>
                <a:ea typeface="Trebuchet MS"/>
                <a:cs typeface="Trebuchet MS"/>
                <a:sym typeface="Trebuchet MS"/>
              </a:rPr>
              <a:t>dopt a textbook </a:t>
            </a:r>
          </a:p>
        </p:txBody>
      </p:sp>
      <p:sp>
        <p:nvSpPr>
          <p:cNvPr id="411" name="Shape 411"/>
          <p:cNvSpPr txBox="1"/>
          <p:nvPr>
            <p:ph idx="1" type="body"/>
          </p:nvPr>
        </p:nvSpPr>
        <p:spPr>
          <a:xfrm>
            <a:off x="457200" y="2057400"/>
            <a:ext cx="8229600" cy="4714200"/>
          </a:xfrm>
          <a:prstGeom prst="rect">
            <a:avLst/>
          </a:prstGeom>
          <a:noFill/>
          <a:ln>
            <a:noFill/>
          </a:ln>
        </p:spPr>
        <p:txBody>
          <a:bodyPr anchorCtr="0" anchor="t" bIns="45700" lIns="91425" rIns="91425" wrap="square" tIns="45700">
            <a:noAutofit/>
          </a:bodyPr>
          <a:lstStyle/>
          <a:p>
            <a:pPr indent="-264160" lvl="0" marL="365760" marR="0" rtl="0" algn="l">
              <a:spcBef>
                <a:spcPts val="0"/>
              </a:spcBef>
              <a:spcAft>
                <a:spcPts val="0"/>
              </a:spcAft>
              <a:buClr>
                <a:schemeClr val="accent3"/>
              </a:buClr>
              <a:buSzPct val="100000"/>
              <a:buFont typeface="Roboto"/>
              <a:buChar char="•"/>
            </a:pPr>
            <a:r>
              <a:rPr i="0" lang="en-US" sz="2800" u="none" cap="none" strike="noStrike">
                <a:solidFill>
                  <a:schemeClr val="dk1"/>
                </a:solidFill>
                <a:latin typeface="Roboto"/>
                <a:ea typeface="Roboto"/>
                <a:cs typeface="Roboto"/>
                <a:sym typeface="Roboto"/>
              </a:rPr>
              <a:t>Step 1: </a:t>
            </a:r>
            <a:r>
              <a:rPr b="1" i="0" lang="en-US" sz="2800" u="none" cap="none" strike="noStrike">
                <a:solidFill>
                  <a:schemeClr val="dk1"/>
                </a:solidFill>
                <a:latin typeface="Roboto"/>
                <a:ea typeface="Roboto"/>
                <a:cs typeface="Roboto"/>
                <a:sym typeface="Roboto"/>
              </a:rPr>
              <a:t>Explore</a:t>
            </a:r>
            <a:r>
              <a:rPr i="0" lang="en-US" sz="2800" u="none" cap="none" strike="noStrike">
                <a:solidFill>
                  <a:schemeClr val="dk1"/>
                </a:solidFill>
                <a:latin typeface="Roboto"/>
                <a:ea typeface="Roboto"/>
                <a:cs typeface="Roboto"/>
                <a:sym typeface="Roboto"/>
              </a:rPr>
              <a:t> Open Textbooks in your subject</a:t>
            </a:r>
          </a:p>
          <a:p>
            <a:pPr indent="-264160" lvl="0" marL="365760" marR="0" rtl="0" algn="l">
              <a:spcBef>
                <a:spcPts val="300"/>
              </a:spcBef>
              <a:spcAft>
                <a:spcPts val="0"/>
              </a:spcAft>
              <a:buClr>
                <a:schemeClr val="accent3"/>
              </a:buClr>
              <a:buSzPct val="100000"/>
              <a:buFont typeface="Roboto"/>
              <a:buChar char="•"/>
            </a:pPr>
            <a:r>
              <a:rPr i="0" lang="en-US" sz="2800" u="none" cap="none" strike="noStrike">
                <a:solidFill>
                  <a:schemeClr val="dk1"/>
                </a:solidFill>
                <a:latin typeface="Roboto"/>
                <a:ea typeface="Roboto"/>
                <a:cs typeface="Roboto"/>
                <a:sym typeface="Roboto"/>
              </a:rPr>
              <a:t>Step 2: </a:t>
            </a:r>
            <a:r>
              <a:rPr b="1" i="0" lang="en-US" sz="2800" u="none" cap="none" strike="noStrike">
                <a:solidFill>
                  <a:schemeClr val="dk1"/>
                </a:solidFill>
                <a:latin typeface="Roboto"/>
                <a:ea typeface="Roboto"/>
                <a:cs typeface="Roboto"/>
                <a:sym typeface="Roboto"/>
              </a:rPr>
              <a:t>Review</a:t>
            </a:r>
            <a:r>
              <a:rPr i="0" lang="en-US" sz="2800" u="none" cap="none" strike="noStrike">
                <a:solidFill>
                  <a:schemeClr val="dk1"/>
                </a:solidFill>
                <a:latin typeface="Roboto"/>
                <a:ea typeface="Roboto"/>
                <a:cs typeface="Roboto"/>
                <a:sym typeface="Roboto"/>
              </a:rPr>
              <a:t> and Select an Open Textbook</a:t>
            </a:r>
          </a:p>
          <a:p>
            <a:pPr indent="-264160" lvl="0" marL="365760" marR="0" rtl="0" algn="l">
              <a:spcBef>
                <a:spcPts val="300"/>
              </a:spcBef>
              <a:spcAft>
                <a:spcPts val="0"/>
              </a:spcAft>
              <a:buClr>
                <a:schemeClr val="accent3"/>
              </a:buClr>
              <a:buSzPct val="100000"/>
              <a:buFont typeface="Roboto"/>
              <a:buChar char="•"/>
            </a:pPr>
            <a:r>
              <a:rPr i="0" lang="en-US" sz="2800" u="none" cap="none" strike="noStrike">
                <a:solidFill>
                  <a:schemeClr val="dk1"/>
                </a:solidFill>
                <a:latin typeface="Roboto"/>
                <a:ea typeface="Roboto"/>
                <a:cs typeface="Roboto"/>
                <a:sym typeface="Roboto"/>
              </a:rPr>
              <a:t>Step 3: </a:t>
            </a:r>
            <a:r>
              <a:rPr b="1" i="0" lang="en-US" sz="2800" u="none" cap="none" strike="noStrike">
                <a:solidFill>
                  <a:schemeClr val="dk1"/>
                </a:solidFill>
                <a:latin typeface="Roboto"/>
                <a:ea typeface="Roboto"/>
                <a:cs typeface="Roboto"/>
                <a:sym typeface="Roboto"/>
              </a:rPr>
              <a:t>Customize</a:t>
            </a:r>
            <a:r>
              <a:rPr i="0" lang="en-US" sz="2800" u="none" cap="none" strike="noStrike">
                <a:solidFill>
                  <a:schemeClr val="dk1"/>
                </a:solidFill>
                <a:latin typeface="Roboto"/>
                <a:ea typeface="Roboto"/>
                <a:cs typeface="Roboto"/>
                <a:sym typeface="Roboto"/>
              </a:rPr>
              <a:t> your Selection as desired</a:t>
            </a:r>
          </a:p>
          <a:p>
            <a:pPr indent="-264160" lvl="0" marL="365760" marR="0" rtl="0" algn="l">
              <a:spcBef>
                <a:spcPts val="300"/>
              </a:spcBef>
              <a:spcAft>
                <a:spcPts val="0"/>
              </a:spcAft>
              <a:buClr>
                <a:schemeClr val="accent3"/>
              </a:buClr>
              <a:buSzPct val="100000"/>
              <a:buFont typeface="Roboto"/>
              <a:buChar char="•"/>
            </a:pPr>
            <a:r>
              <a:rPr i="0" lang="en-US" sz="2800" u="none" cap="none" strike="noStrike">
                <a:solidFill>
                  <a:schemeClr val="dk1"/>
                </a:solidFill>
                <a:latin typeface="Roboto"/>
                <a:ea typeface="Roboto"/>
                <a:cs typeface="Roboto"/>
                <a:sym typeface="Roboto"/>
              </a:rPr>
              <a:t>Step 4: </a:t>
            </a:r>
            <a:r>
              <a:rPr b="1" i="0" lang="en-US" sz="2800" u="none" cap="none" strike="noStrike">
                <a:solidFill>
                  <a:schemeClr val="dk1"/>
                </a:solidFill>
                <a:latin typeface="Roboto"/>
                <a:ea typeface="Roboto"/>
                <a:cs typeface="Roboto"/>
                <a:sym typeface="Roboto"/>
              </a:rPr>
              <a:t>Get</a:t>
            </a:r>
            <a:r>
              <a:rPr i="0" lang="en-US" sz="2800" u="none" cap="none" strike="noStrike">
                <a:solidFill>
                  <a:schemeClr val="dk1"/>
                </a:solidFill>
                <a:latin typeface="Roboto"/>
                <a:ea typeface="Roboto"/>
                <a:cs typeface="Roboto"/>
                <a:sym typeface="Roboto"/>
              </a:rPr>
              <a:t> necessary approvals and disseminate the open textbook to students.</a:t>
            </a:r>
          </a:p>
          <a:p>
            <a:pPr indent="-264160" lvl="0" marL="365760" marR="0" rtl="0" algn="l">
              <a:spcBef>
                <a:spcPts val="300"/>
              </a:spcBef>
              <a:buClr>
                <a:schemeClr val="accent3"/>
              </a:buClr>
              <a:buSzPct val="100000"/>
              <a:buFont typeface="Roboto"/>
              <a:buChar char="•"/>
            </a:pPr>
            <a:r>
              <a:rPr i="0" lang="en-US" sz="2800" u="none" cap="none" strike="noStrike">
                <a:solidFill>
                  <a:schemeClr val="dk1"/>
                </a:solidFill>
                <a:latin typeface="Roboto"/>
                <a:ea typeface="Roboto"/>
                <a:cs typeface="Roboto"/>
                <a:sym typeface="Roboto"/>
              </a:rPr>
              <a:t>Step 5: </a:t>
            </a:r>
            <a:r>
              <a:rPr b="1" i="0" lang="en-US" sz="2800" u="none" cap="none" strike="noStrike">
                <a:solidFill>
                  <a:schemeClr val="dk1"/>
                </a:solidFill>
                <a:latin typeface="Roboto"/>
                <a:ea typeface="Roboto"/>
                <a:cs typeface="Roboto"/>
                <a:sym typeface="Roboto"/>
              </a:rPr>
              <a:t>Disseminate</a:t>
            </a:r>
            <a:r>
              <a:rPr i="0" lang="en-US" sz="2800" u="none" cap="none" strike="noStrike">
                <a:solidFill>
                  <a:schemeClr val="dk1"/>
                </a:solidFill>
                <a:latin typeface="Roboto"/>
                <a:ea typeface="Roboto"/>
                <a:cs typeface="Roboto"/>
                <a:sym typeface="Roboto"/>
              </a:rPr>
              <a:t> Your Open </a:t>
            </a:r>
            <a:br>
              <a:rPr i="0" lang="en-US" sz="2800" u="none" cap="none" strike="noStrike">
                <a:solidFill>
                  <a:schemeClr val="dk1"/>
                </a:solidFill>
                <a:latin typeface="Roboto"/>
                <a:ea typeface="Roboto"/>
                <a:cs typeface="Roboto"/>
                <a:sym typeface="Roboto"/>
              </a:rPr>
            </a:br>
            <a:r>
              <a:rPr i="0" lang="en-US" sz="2800" u="none" cap="none" strike="noStrike">
                <a:solidFill>
                  <a:schemeClr val="dk1"/>
                </a:solidFill>
                <a:latin typeface="Roboto"/>
                <a:ea typeface="Roboto"/>
                <a:cs typeface="Roboto"/>
                <a:sym typeface="Roboto"/>
              </a:rPr>
              <a:t>Textbook to Your Students</a:t>
            </a:r>
          </a:p>
          <a:p>
            <a:pPr indent="-264160" lvl="0" marL="365760" marR="0" rtl="0" algn="l">
              <a:spcBef>
                <a:spcPts val="300"/>
              </a:spcBef>
              <a:buClr>
                <a:schemeClr val="accent3"/>
              </a:buClr>
              <a:buSzPct val="100000"/>
              <a:buFont typeface="Georgia"/>
              <a:buChar char="•"/>
            </a:pPr>
            <a:r>
              <a:rPr lang="en-US">
                <a:latin typeface="Roboto"/>
                <a:ea typeface="Roboto"/>
                <a:cs typeface="Roboto"/>
                <a:sym typeface="Roboto"/>
              </a:rPr>
              <a:t>Step 6: </a:t>
            </a:r>
            <a:r>
              <a:rPr b="1" lang="en-US">
                <a:latin typeface="Roboto"/>
                <a:ea typeface="Roboto"/>
                <a:cs typeface="Roboto"/>
                <a:sym typeface="Roboto"/>
              </a:rPr>
              <a:t>Share</a:t>
            </a:r>
            <a:r>
              <a:rPr lang="en-US">
                <a:latin typeface="Roboto"/>
                <a:ea typeface="Roboto"/>
                <a:cs typeface="Roboto"/>
                <a:sym typeface="Roboto"/>
              </a:rPr>
              <a:t> with your colleagues</a:t>
            </a:r>
            <a:br>
              <a:rPr b="0" i="0" lang="en-US" sz="2800" u="none" cap="none" strike="noStrike">
                <a:solidFill>
                  <a:schemeClr val="dk1"/>
                </a:solidFill>
                <a:latin typeface="Georgia"/>
                <a:ea typeface="Georgia"/>
                <a:cs typeface="Georgia"/>
                <a:sym typeface="Georgia"/>
              </a:rPr>
            </a:br>
            <a:br>
              <a:rPr b="0" i="0" lang="en-US" sz="2800" u="none" cap="none" strike="noStrike">
                <a:solidFill>
                  <a:schemeClr val="dk1"/>
                </a:solidFill>
                <a:latin typeface="Georgia"/>
                <a:ea typeface="Georgia"/>
                <a:cs typeface="Georgia"/>
                <a:sym typeface="Georgia"/>
              </a:rPr>
            </a:br>
            <a:r>
              <a:rPr b="0" i="0" lang="en-US" sz="2800" u="none" cap="none" strike="noStrike">
                <a:solidFill>
                  <a:schemeClr val="dk1"/>
                </a:solidFill>
                <a:latin typeface="Georgia"/>
                <a:ea typeface="Georgia"/>
                <a:cs typeface="Georgia"/>
                <a:sym typeface="Georgia"/>
              </a:rPr>
              <a:t>*</a:t>
            </a:r>
            <a:r>
              <a:rPr lang="en-US" sz="2400">
                <a:latin typeface="Nunito"/>
                <a:ea typeface="Nunito"/>
                <a:cs typeface="Nunito"/>
                <a:sym typeface="Nunito"/>
              </a:rPr>
              <a:t>Open Textbook Adoption </a:t>
            </a:r>
            <a:r>
              <a:rPr lang="en-US" sz="2400" u="sng">
                <a:solidFill>
                  <a:schemeClr val="hlink"/>
                </a:solidFill>
                <a:latin typeface="Nunito"/>
                <a:ea typeface="Nunito"/>
                <a:cs typeface="Nunito"/>
                <a:sym typeface="Nunito"/>
                <a:hlinkClick r:id="rId4"/>
              </a:rPr>
              <a:t>Worksheet</a:t>
            </a:r>
            <a:r>
              <a:rPr lang="en-US"/>
              <a:t> </a:t>
            </a:r>
            <a:br>
              <a:rPr b="0" i="0" lang="en-US" sz="2800" u="none" cap="none" strike="noStrike">
                <a:solidFill>
                  <a:schemeClr val="dk1"/>
                </a:solidFill>
                <a:latin typeface="Georgia"/>
                <a:ea typeface="Georgia"/>
                <a:cs typeface="Georgia"/>
                <a:sym typeface="Georgia"/>
              </a:rPr>
            </a:br>
            <a:r>
              <a:rPr b="0" i="0" lang="en-US" sz="900" u="none" cap="none" strike="noStrike">
                <a:solidFill>
                  <a:schemeClr val="dk1"/>
                </a:solidFill>
                <a:latin typeface="Georgia"/>
                <a:ea typeface="Georgia"/>
                <a:cs typeface="Georgia"/>
                <a:sym typeface="Georgia"/>
              </a:rPr>
              <a:t>					</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5" name="Shape 415"/>
        <p:cNvGrpSpPr/>
        <p:nvPr/>
      </p:nvGrpSpPr>
      <p:grpSpPr>
        <a:xfrm>
          <a:off x="0" y="0"/>
          <a:ext cx="0" cy="0"/>
          <a:chOff x="0" y="0"/>
          <a:chExt cx="0" cy="0"/>
        </a:xfrm>
      </p:grpSpPr>
      <p:pic>
        <p:nvPicPr>
          <p:cNvPr descr="librarianlego.jpg" id="416" name="Shape 416"/>
          <p:cNvPicPr preferRelativeResize="0"/>
          <p:nvPr/>
        </p:nvPicPr>
        <p:blipFill rotWithShape="1">
          <a:blip r:embed="rId3">
            <a:alphaModFix/>
          </a:blip>
          <a:srcRect b="0" l="0" r="0" t="0"/>
          <a:stretch/>
        </p:blipFill>
        <p:spPr>
          <a:xfrm>
            <a:off x="5257800" y="3846260"/>
            <a:ext cx="2488280" cy="2859340"/>
          </a:xfrm>
          <a:prstGeom prst="rect">
            <a:avLst/>
          </a:prstGeom>
          <a:noFill/>
          <a:ln>
            <a:noFill/>
          </a:ln>
        </p:spPr>
      </p:pic>
      <p:sp>
        <p:nvSpPr>
          <p:cNvPr id="417" name="Shape 417"/>
          <p:cNvSpPr txBox="1"/>
          <p:nvPr>
            <p:ph type="title"/>
          </p:nvPr>
        </p:nvSpPr>
        <p:spPr>
          <a:xfrm>
            <a:off x="457200" y="914400"/>
            <a:ext cx="8229600" cy="10668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b="0" i="0" lang="en-US" sz="4000" u="none" cap="none" strike="noStrike">
                <a:solidFill>
                  <a:schemeClr val="dk2"/>
                </a:solidFill>
                <a:latin typeface="Trebuchet MS"/>
                <a:ea typeface="Trebuchet MS"/>
                <a:cs typeface="Trebuchet MS"/>
                <a:sym typeface="Trebuchet MS"/>
              </a:rPr>
              <a:t>Resources:</a:t>
            </a:r>
          </a:p>
        </p:txBody>
      </p:sp>
      <p:sp>
        <p:nvSpPr>
          <p:cNvPr id="418" name="Shape 418"/>
          <p:cNvSpPr txBox="1"/>
          <p:nvPr>
            <p:ph idx="1" type="body"/>
          </p:nvPr>
        </p:nvSpPr>
        <p:spPr>
          <a:xfrm>
            <a:off x="533400" y="1828800"/>
            <a:ext cx="8229600" cy="4325112"/>
          </a:xfrm>
          <a:prstGeom prst="rect">
            <a:avLst/>
          </a:prstGeom>
          <a:noFill/>
          <a:ln>
            <a:noFill/>
          </a:ln>
        </p:spPr>
        <p:txBody>
          <a:bodyPr anchorCtr="0" anchor="t" bIns="45700" lIns="91425" rIns="91425" wrap="square" tIns="45700">
            <a:noAutofit/>
          </a:bodyPr>
          <a:lstStyle/>
          <a:p>
            <a:pPr indent="-264160" lvl="0" marL="365760" marR="0" rtl="0" algn="l">
              <a:spcBef>
                <a:spcPts val="0"/>
              </a:spcBef>
              <a:spcAft>
                <a:spcPts val="0"/>
              </a:spcAft>
              <a:buClr>
                <a:schemeClr val="accent3"/>
              </a:buClr>
              <a:buSzPct val="100000"/>
              <a:buFont typeface="Georgia"/>
              <a:buChar char="•"/>
            </a:pPr>
            <a:r>
              <a:rPr lang="en-US"/>
              <a:t>Your </a:t>
            </a:r>
            <a:r>
              <a:rPr lang="en-US" u="sng">
                <a:solidFill>
                  <a:schemeClr val="hlink"/>
                </a:solidFill>
                <a:hlinkClick r:id="rId4"/>
              </a:rPr>
              <a:t>Librarian</a:t>
            </a:r>
            <a:r>
              <a:rPr lang="en-US" u="sng">
                <a:solidFill>
                  <a:schemeClr val="hlink"/>
                </a:solidFill>
                <a:hlinkClick r:id="rId5"/>
              </a:rPr>
              <a:t> Liaison </a:t>
            </a:r>
            <a:r>
              <a:rPr lang="en-US"/>
              <a:t> </a:t>
            </a:r>
          </a:p>
          <a:p>
            <a:pPr indent="-264160" lvl="0" marL="365760" marR="0" rtl="0" algn="l">
              <a:spcBef>
                <a:spcPts val="0"/>
              </a:spcBef>
              <a:spcAft>
                <a:spcPts val="0"/>
              </a:spcAft>
              <a:buClr>
                <a:schemeClr val="accent3"/>
              </a:buClr>
              <a:buSzPct val="155555"/>
              <a:buFont typeface="Georgia"/>
              <a:buChar char="•"/>
            </a:pPr>
            <a:r>
              <a:rPr lang="en-US"/>
              <a:t>Kresge Library </a:t>
            </a:r>
            <a:r>
              <a:rPr b="0" i="0" lang="en-US" sz="2800" u="sng" cap="none" strike="noStrike">
                <a:solidFill>
                  <a:schemeClr val="hlink"/>
                </a:solidFill>
                <a:latin typeface="Georgia"/>
                <a:ea typeface="Georgia"/>
                <a:cs typeface="Georgia"/>
                <a:sym typeface="Georgia"/>
                <a:hlinkClick r:id="rId6"/>
              </a:rPr>
              <a:t>Open Education Topic Guide </a:t>
            </a:r>
            <a:br>
              <a:rPr lang="en-US"/>
            </a:br>
            <a:r>
              <a:rPr lang="en-US" sz="1800"/>
              <a:t>Library homepage</a:t>
            </a:r>
            <a:r>
              <a:rPr b="0" i="0" lang="en-US" sz="1800" u="none" cap="none" strike="noStrike">
                <a:solidFill>
                  <a:schemeClr val="dk1"/>
                </a:solidFill>
                <a:latin typeface="Georgia"/>
                <a:ea typeface="Georgia"/>
                <a:cs typeface="Georgia"/>
                <a:sym typeface="Georgia"/>
              </a:rPr>
              <a:t>&gt;</a:t>
            </a:r>
            <a:r>
              <a:rPr lang="en-US" sz="1800"/>
              <a:t>C</a:t>
            </a:r>
            <a:r>
              <a:rPr b="0" i="0" lang="en-US" sz="1800" u="none" cap="none" strike="noStrike">
                <a:solidFill>
                  <a:schemeClr val="dk1"/>
                </a:solidFill>
                <a:latin typeface="Georgia"/>
                <a:ea typeface="Georgia"/>
                <a:cs typeface="Georgia"/>
                <a:sym typeface="Georgia"/>
              </a:rPr>
              <a:t>ourse&amp;</a:t>
            </a:r>
            <a:r>
              <a:rPr lang="en-US" sz="1800"/>
              <a:t>S</a:t>
            </a:r>
            <a:r>
              <a:rPr b="0" i="0" lang="en-US" sz="1800" u="none" cap="none" strike="noStrike">
                <a:solidFill>
                  <a:schemeClr val="dk1"/>
                </a:solidFill>
                <a:latin typeface="Georgia"/>
                <a:ea typeface="Georgia"/>
                <a:cs typeface="Georgia"/>
                <a:sym typeface="Georgia"/>
              </a:rPr>
              <a:t>ubject guides&gt;Topical guides tab</a:t>
            </a:r>
          </a:p>
          <a:p>
            <a:pPr indent="-264160" lvl="0" marL="365760" marR="0" rtl="0" algn="l">
              <a:spcBef>
                <a:spcPts val="300"/>
              </a:spcBef>
              <a:spcAft>
                <a:spcPts val="0"/>
              </a:spcAft>
              <a:buClr>
                <a:schemeClr val="accent3"/>
              </a:buClr>
              <a:buSzPct val="100000"/>
              <a:buFont typeface="Georgia"/>
              <a:buChar char="•"/>
            </a:pPr>
            <a:r>
              <a:rPr b="0" i="0" lang="en-US" sz="2800" u="sng" cap="none" strike="noStrike">
                <a:solidFill>
                  <a:schemeClr val="hlink"/>
                </a:solidFill>
                <a:latin typeface="Georgia"/>
                <a:ea typeface="Georgia"/>
                <a:cs typeface="Georgia"/>
                <a:sym typeface="Georgia"/>
                <a:hlinkClick r:id="rId7"/>
              </a:rPr>
              <a:t>Openstax adopt a textbook guide</a:t>
            </a:r>
          </a:p>
          <a:p>
            <a:pPr indent="-264160" lvl="0" marL="365760" marR="0" rtl="0" algn="l">
              <a:spcBef>
                <a:spcPts val="300"/>
              </a:spcBef>
              <a:spcAft>
                <a:spcPts val="0"/>
              </a:spcAft>
              <a:buClr>
                <a:schemeClr val="accent3"/>
              </a:buClr>
              <a:buSzPct val="100000"/>
              <a:buFont typeface="Georgia"/>
              <a:buChar char="•"/>
            </a:pPr>
            <a:r>
              <a:rPr b="0" i="0" lang="en-US" sz="2800" u="sng" cap="none" strike="noStrike">
                <a:solidFill>
                  <a:schemeClr val="hlink"/>
                </a:solidFill>
                <a:latin typeface="Georgia"/>
                <a:ea typeface="Georgia"/>
                <a:cs typeface="Georgia"/>
                <a:sym typeface="Georgia"/>
                <a:hlinkClick r:id="rId8"/>
              </a:rPr>
              <a:t>College opentextbooks.org adoption guide</a:t>
            </a:r>
          </a:p>
          <a:p>
            <a:pPr indent="0" lvl="0" marL="0" marR="0" rtl="0" algn="l">
              <a:spcBef>
                <a:spcPts val="300"/>
              </a:spcBef>
              <a:spcAft>
                <a:spcPts val="0"/>
              </a:spcAft>
              <a:buNone/>
            </a:pPr>
            <a:br>
              <a:rPr b="0" i="0" lang="en-US" sz="2800" u="none" cap="none" strike="noStrike">
                <a:solidFill>
                  <a:schemeClr val="dk1"/>
                </a:solidFill>
                <a:latin typeface="Georgia"/>
                <a:ea typeface="Georgia"/>
                <a:cs typeface="Georgia"/>
                <a:sym typeface="Georgia"/>
              </a:rPr>
            </a:br>
            <a:br>
              <a:rPr b="0" i="0" lang="en-US" sz="2800" u="none" cap="none" strike="noStrike">
                <a:solidFill>
                  <a:schemeClr val="dk1"/>
                </a:solidFill>
                <a:latin typeface="Georgia"/>
                <a:ea typeface="Georgia"/>
                <a:cs typeface="Georgia"/>
                <a:sym typeface="Georgia"/>
              </a:rPr>
            </a:br>
            <a:br>
              <a:rPr b="0" i="0" lang="en-US" sz="2800" u="none" cap="none" strike="noStrike">
                <a:solidFill>
                  <a:schemeClr val="dk1"/>
                </a:solidFill>
                <a:latin typeface="Georgia"/>
                <a:ea typeface="Georgia"/>
                <a:cs typeface="Georgia"/>
                <a:sym typeface="Georgia"/>
              </a:rPr>
            </a:br>
          </a:p>
          <a:p>
            <a:pPr indent="-264160" lvl="0" marL="365760" marR="0" rtl="0" algn="l">
              <a:spcBef>
                <a:spcPts val="300"/>
              </a:spcBef>
              <a:buClr>
                <a:schemeClr val="accent3"/>
              </a:buClr>
              <a:buSzPct val="25000"/>
              <a:buFont typeface="Georgia"/>
              <a:buNone/>
            </a:pPr>
            <a:r>
              <a:rPr b="0" i="0" lang="en-US" sz="900" u="none" cap="none" strike="noStrike">
                <a:solidFill>
                  <a:schemeClr val="dk1"/>
                </a:solidFill>
                <a:latin typeface="Georgia"/>
                <a:ea typeface="Georgia"/>
                <a:cs typeface="Georgia"/>
                <a:sym typeface="Georgia"/>
              </a:rPr>
              <a:t>Image courtesy Legohttp://minifigures.lego.com/en-us/Bios/Librarian.aspx</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2" name="Shape 422"/>
        <p:cNvGrpSpPr/>
        <p:nvPr/>
      </p:nvGrpSpPr>
      <p:grpSpPr>
        <a:xfrm>
          <a:off x="0" y="0"/>
          <a:ext cx="0" cy="0"/>
          <a:chOff x="0" y="0"/>
          <a:chExt cx="0" cy="0"/>
        </a:xfrm>
      </p:grpSpPr>
      <p:sp>
        <p:nvSpPr>
          <p:cNvPr id="423" name="Shape 423"/>
          <p:cNvSpPr txBox="1"/>
          <p:nvPr/>
        </p:nvSpPr>
        <p:spPr>
          <a:xfrm>
            <a:off x="882625" y="823600"/>
            <a:ext cx="5295300" cy="617700"/>
          </a:xfrm>
          <a:prstGeom prst="rect">
            <a:avLst/>
          </a:prstGeom>
          <a:noFill/>
          <a:ln>
            <a:noFill/>
          </a:ln>
        </p:spPr>
        <p:txBody>
          <a:bodyPr anchorCtr="0" anchor="t" bIns="91425" lIns="91425" rIns="91425" wrap="square" tIns="91425">
            <a:noAutofit/>
          </a:bodyPr>
          <a:lstStyle/>
          <a:p>
            <a:pPr lvl="0">
              <a:spcBef>
                <a:spcPts val="0"/>
              </a:spcBef>
              <a:buNone/>
            </a:pPr>
            <a:r>
              <a:t/>
            </a:r>
            <a:endParaRPr/>
          </a:p>
        </p:txBody>
      </p:sp>
      <p:sp>
        <p:nvSpPr>
          <p:cNvPr id="424" name="Shape 424"/>
          <p:cNvSpPr txBox="1"/>
          <p:nvPr/>
        </p:nvSpPr>
        <p:spPr>
          <a:xfrm>
            <a:off x="64350" y="409900"/>
            <a:ext cx="8807100" cy="6492600"/>
          </a:xfrm>
          <a:prstGeom prst="rect">
            <a:avLst/>
          </a:prstGeom>
          <a:noFill/>
          <a:ln>
            <a:noFill/>
          </a:ln>
        </p:spPr>
        <p:txBody>
          <a:bodyPr anchorCtr="0" anchor="ctr" bIns="91425" lIns="91425" rIns="91425" wrap="square" tIns="91425">
            <a:noAutofit/>
          </a:bodyPr>
          <a:lstStyle/>
          <a:p>
            <a:pPr lvl="0">
              <a:spcBef>
                <a:spcPts val="0"/>
              </a:spcBef>
              <a:buNone/>
            </a:pPr>
            <a:r>
              <a:t/>
            </a:r>
            <a:endParaRPr sz="1100"/>
          </a:p>
          <a:p>
            <a:pPr lvl="0" rtl="0" algn="ctr">
              <a:spcBef>
                <a:spcPts val="0"/>
              </a:spcBef>
              <a:buNone/>
            </a:pPr>
            <a:r>
              <a:t/>
            </a:r>
            <a:endParaRPr sz="1100"/>
          </a:p>
          <a:p>
            <a:pPr lvl="0" rtl="0" algn="ctr">
              <a:spcBef>
                <a:spcPts val="0"/>
              </a:spcBef>
              <a:buNone/>
            </a:pPr>
            <a:r>
              <a:t/>
            </a:r>
            <a:endParaRPr sz="1100"/>
          </a:p>
          <a:p>
            <a:pPr lvl="0" rtl="0" algn="ctr">
              <a:spcBef>
                <a:spcPts val="0"/>
              </a:spcBef>
              <a:buNone/>
            </a:pPr>
            <a:r>
              <a:t/>
            </a:r>
            <a:endParaRPr sz="1100"/>
          </a:p>
          <a:p>
            <a:pPr lvl="0" rtl="0" algn="l">
              <a:spcBef>
                <a:spcPts val="0"/>
              </a:spcBef>
              <a:buNone/>
            </a:pPr>
            <a:r>
              <a:t/>
            </a:r>
            <a:endParaRPr sz="1100"/>
          </a:p>
          <a:p>
            <a:pPr lvl="0" rtl="0" algn="ctr">
              <a:spcBef>
                <a:spcPts val="0"/>
              </a:spcBef>
              <a:buNone/>
            </a:pPr>
            <a:r>
              <a:rPr lang="en-US" sz="1100"/>
              <a:t>References </a:t>
            </a:r>
          </a:p>
          <a:p>
            <a:pPr indent="-298450" lvl="0" marL="457200" rtl="0">
              <a:spcBef>
                <a:spcPts val="0"/>
              </a:spcBef>
              <a:buSzPct val="100000"/>
              <a:buAutoNum type="arabicPeriod"/>
            </a:pPr>
            <a:r>
              <a:rPr lang="en-US" sz="1100"/>
              <a:t>2016 Student textbook and course materials survey. (2016). Florida Virtual Campus.  </a:t>
            </a:r>
            <a:r>
              <a:rPr lang="en-US" sz="1100" u="sng">
                <a:solidFill>
                  <a:schemeClr val="hlink"/>
                </a:solidFill>
                <a:hlinkClick r:id="rId3"/>
              </a:rPr>
              <a:t>https://florida.theorangegrove.org/og/file/3a65c507-2510-42d7-814c-ffdefd394b6c/1/2016%20Student%20Textbook%20Survey.pdf</a:t>
            </a:r>
          </a:p>
          <a:p>
            <a:pPr indent="-298450" lvl="0" marL="457200" rtl="0">
              <a:spcBef>
                <a:spcPts val="0"/>
              </a:spcBef>
              <a:buSzPct val="100000"/>
              <a:buAutoNum type="arabicPeriod"/>
            </a:pPr>
            <a:r>
              <a:rPr lang="en-US" sz="1100"/>
              <a:t>BLS, Census Bureau, Carpe Diem Blog, “Percent Change Since 1978 for Educational Books, Medical Services, New Home Prices, and CPI” Campus Riot. Web. 31 Oct. 2016. </a:t>
            </a:r>
            <a:r>
              <a:rPr lang="en-US" sz="1100" u="sng">
                <a:solidFill>
                  <a:schemeClr val="hlink"/>
                </a:solidFill>
                <a:hlinkClick r:id="rId4"/>
              </a:rPr>
              <a:t>http://campusriot.com/wp-content/uploads/2013/01/American-Enterprise-Institute-Textbook-Inflation-Graph.jpg</a:t>
            </a:r>
          </a:p>
          <a:p>
            <a:pPr indent="-298450" lvl="0" marL="457200" rtl="0">
              <a:spcBef>
                <a:spcPts val="0"/>
              </a:spcBef>
              <a:buSzPct val="100000"/>
              <a:buAutoNum type="arabicPeriod"/>
            </a:pPr>
            <a:r>
              <a:rPr lang="en-US" sz="1100"/>
              <a:t>Bureau of Labor Statistics, U.S. Department of Labor, The Economics Daily, “College tuition and fees increase 63 percent since January 2006.” </a:t>
            </a:r>
            <a:r>
              <a:rPr lang="en-US" sz="1100" u="sng">
                <a:solidFill>
                  <a:schemeClr val="hlink"/>
                </a:solidFill>
                <a:hlinkClick r:id="rId5"/>
              </a:rPr>
              <a:t>https://www.bls.gov/opub/ted/2016/college-tuition-and-fees-increase-63-percent-since-january-2006.htm</a:t>
            </a:r>
            <a:r>
              <a:rPr lang="en-US" sz="1100"/>
              <a:t> </a:t>
            </a:r>
          </a:p>
          <a:p>
            <a:pPr indent="-298450" lvl="0" marL="457200" rtl="0">
              <a:spcBef>
                <a:spcPts val="0"/>
              </a:spcBef>
              <a:buSzPct val="100000"/>
              <a:buAutoNum type="arabicPeriod"/>
            </a:pPr>
            <a:r>
              <a:rPr lang="en-US" sz="1100"/>
              <a:t>College Board, Annual Survey of Colleges. “Average Estimated Full-Time Undergraduate Budgets (Enrollment-Weighted) by Sector, 2016-17.” </a:t>
            </a:r>
            <a:r>
              <a:rPr lang="en-US" sz="1100" u="sng">
                <a:solidFill>
                  <a:schemeClr val="hlink"/>
                </a:solidFill>
                <a:hlinkClick r:id="rId6"/>
              </a:rPr>
              <a:t>https://trends.collegeboard.org/college-pricing/figures-tables/average-estimated-undergraduate-budgets-2016-17</a:t>
            </a:r>
          </a:p>
          <a:p>
            <a:pPr indent="-298450" lvl="0" marL="457200" rtl="0">
              <a:spcBef>
                <a:spcPts val="0"/>
              </a:spcBef>
              <a:buSzPct val="100000"/>
              <a:buAutoNum type="arabicPeriod"/>
            </a:pPr>
            <a:r>
              <a:rPr lang="en-US" sz="1100">
                <a:solidFill>
                  <a:schemeClr val="dk1"/>
                </a:solidFill>
              </a:rPr>
              <a:t>2012 Florida student textbook survey. (2012). Florida Distance Learning Consortium. </a:t>
            </a:r>
          </a:p>
          <a:p>
            <a:pPr indent="-298450" lvl="0" marL="457200" rtl="0">
              <a:spcBef>
                <a:spcPts val="0"/>
              </a:spcBef>
              <a:buClr>
                <a:schemeClr val="dk1"/>
              </a:buClr>
              <a:buSzPct val="100000"/>
              <a:buAutoNum type="arabicPeriod"/>
            </a:pPr>
            <a:r>
              <a:rPr lang="en-US" sz="1100">
                <a:solidFill>
                  <a:schemeClr val="dk1"/>
                </a:solidFill>
              </a:rPr>
              <a:t>Robinson, T. J. (2015). The effects of open educational resource adoption on measures of post-secondary student success (Doctoral dissertation, Brigham Young University)</a:t>
            </a:r>
          </a:p>
          <a:p>
            <a:pPr indent="-298450" lvl="0" marL="457200" rtl="0">
              <a:spcBef>
                <a:spcPts val="0"/>
              </a:spcBef>
              <a:buClr>
                <a:schemeClr val="dk1"/>
              </a:buClr>
              <a:buSzPct val="100000"/>
              <a:buAutoNum type="arabicPeriod"/>
            </a:pPr>
            <a:r>
              <a:rPr lang="en-US" sz="1100">
                <a:solidFill>
                  <a:schemeClr val="dk1"/>
                </a:solidFill>
              </a:rPr>
              <a:t>Allen, G., Guzman-Alvarez, A., Smith, A., Gamage, A., Molinaro, M., &amp; Larsen, D. S. (2015). Evaluating the effectiveness of the open-access ChemWiki resource as a replacement for traditional general chemistry textbooks. Chemistry Education Research and Practice, 16(4), 939-948.</a:t>
            </a:r>
          </a:p>
          <a:p>
            <a:pPr indent="-298450" lvl="0" marL="457200" rtl="0">
              <a:spcBef>
                <a:spcPts val="0"/>
              </a:spcBef>
              <a:buClr>
                <a:schemeClr val="dk1"/>
              </a:buClr>
              <a:buSzPct val="100000"/>
              <a:buAutoNum type="arabicPeriod"/>
            </a:pPr>
            <a:r>
              <a:rPr lang="en-US" sz="1100">
                <a:solidFill>
                  <a:schemeClr val="dk1"/>
                </a:solidFill>
              </a:rPr>
              <a:t>Croteau, E. (2017). Measures of student success with textbook transformations: the Affordable Learning Georgia Initiative. Open Praxis, 9(1), 93-108.</a:t>
            </a:r>
          </a:p>
          <a:p>
            <a:pPr indent="-298450" lvl="0" marL="457200" rtl="0">
              <a:spcBef>
                <a:spcPts val="0"/>
              </a:spcBef>
              <a:buClr>
                <a:schemeClr val="dk1"/>
              </a:buClr>
              <a:buSzPct val="100000"/>
              <a:buAutoNum type="arabicPeriod"/>
            </a:pPr>
            <a:r>
              <a:rPr lang="en-US" sz="1100">
                <a:solidFill>
                  <a:schemeClr val="dk1"/>
                </a:solidFill>
              </a:rPr>
              <a:t>Hendricks, C., Reinsberg, S. A., &amp; Rieger, G. W. (2017). The Adoption of an Open Textbook in a Large Physics Course: An Analysis of Cost, Outcomes, Use, and Perceptions. The International Review of Research in Open and Distributed Learning, 18(4).</a:t>
            </a:r>
          </a:p>
          <a:p>
            <a:pPr indent="-298450" lvl="0" marL="457200" rtl="0">
              <a:spcBef>
                <a:spcPts val="0"/>
              </a:spcBef>
              <a:buClr>
                <a:schemeClr val="dk1"/>
              </a:buClr>
              <a:buSzPct val="100000"/>
              <a:buAutoNum type="arabicPeriod"/>
            </a:pPr>
            <a:r>
              <a:rPr lang="en-US" sz="1100">
                <a:solidFill>
                  <a:schemeClr val="dk1"/>
                </a:solidFill>
              </a:rPr>
              <a:t>Ozdemir, O., &amp; Hendricks, C. (2017). Instructor and student experiences with open textbooks, from the California open online library for education (Cool4Ed). Journal of Computing in Higher Education, 29(1), 98-113.</a:t>
            </a:r>
          </a:p>
          <a:p>
            <a:pPr indent="-298450" lvl="0" marL="457200" rtl="0">
              <a:spcBef>
                <a:spcPts val="0"/>
              </a:spcBef>
              <a:buClr>
                <a:schemeClr val="dk1"/>
              </a:buClr>
              <a:buSzPct val="100000"/>
              <a:buAutoNum type="arabicPeriod"/>
            </a:pPr>
            <a:r>
              <a:rPr lang="en-US" sz="1100">
                <a:solidFill>
                  <a:schemeClr val="dk1"/>
                </a:solidFill>
              </a:rPr>
              <a:t>Feldstein, A., Martin, M., Hudson, A., Warren, K., Hilton III, J., &amp; Wiley, D. (2012). Open textbooks and increased student access and outcomes. European Journal of Open, Distance and E-Learning, 15(2).</a:t>
            </a:r>
          </a:p>
          <a:p>
            <a:pPr indent="-298450" lvl="0" marL="457200" rtl="0">
              <a:spcBef>
                <a:spcPts val="0"/>
              </a:spcBef>
              <a:buClr>
                <a:schemeClr val="dk1"/>
              </a:buClr>
              <a:buSzPct val="100000"/>
              <a:buAutoNum type="arabicPeriod"/>
            </a:pPr>
            <a:r>
              <a:rPr lang="en-US" sz="1100">
                <a:solidFill>
                  <a:schemeClr val="dk1"/>
                </a:solidFill>
              </a:rPr>
              <a:t>Grewe, K., &amp; Davis, W. P. (2017). The Impact of Enrollment in an OER Course on Student Learning Outcomes. The International Review of Research in Open and Distributed Learning, 18(4).</a:t>
            </a:r>
          </a:p>
          <a:p>
            <a:pPr indent="-298450" lvl="0" marL="457200" rtl="0">
              <a:spcBef>
                <a:spcPts val="0"/>
              </a:spcBef>
              <a:buClr>
                <a:schemeClr val="dk1"/>
              </a:buClr>
              <a:buSzPct val="100000"/>
              <a:buAutoNum type="arabicPeriod"/>
            </a:pPr>
            <a:r>
              <a:rPr lang="en-US" sz="1100">
                <a:solidFill>
                  <a:schemeClr val="dk1"/>
                </a:solidFill>
              </a:rPr>
              <a:t>Hilton III, J., &amp; Laman, C. (2012). One college’s use of an open psychology textbook. Open Learning: The Journal of Open, Distance and e-Learning, 27(3), 265-272.</a:t>
            </a:r>
          </a:p>
          <a:p>
            <a:pPr indent="-298450" lvl="0" marL="457200" rtl="0">
              <a:spcBef>
                <a:spcPts val="0"/>
              </a:spcBef>
              <a:buClr>
                <a:schemeClr val="dk1"/>
              </a:buClr>
              <a:buSzPct val="100000"/>
              <a:buAutoNum type="arabicPeriod"/>
            </a:pPr>
            <a:r>
              <a:rPr lang="en-US" sz="1100">
                <a:solidFill>
                  <a:schemeClr val="dk1"/>
                </a:solidFill>
              </a:rPr>
              <a:t>Pawlyshyn, N., Braddlee, D., Casper, L., &amp; Miller, H. (2013). Adopting OER: A case study of cross-institutional collaboration and innovation. Educause Review. Retrieved from </a:t>
            </a:r>
            <a:br>
              <a:rPr lang="en-US" sz="1100">
                <a:solidFill>
                  <a:schemeClr val="dk1"/>
                </a:solidFill>
              </a:rPr>
            </a:br>
            <a:r>
              <a:rPr lang="en-US" sz="1100" u="sng">
                <a:solidFill>
                  <a:schemeClr val="hlink"/>
                </a:solidFill>
                <a:hlinkClick r:id="rId7"/>
              </a:rPr>
              <a:t>http://er. educause. edu/articles/2013/11/adopting-oer-a-case-study-of-crossinstitutional-collaboration-andinnovation</a:t>
            </a:r>
          </a:p>
          <a:p>
            <a:pPr indent="-298450" lvl="0" marL="457200" rtl="0">
              <a:spcBef>
                <a:spcPts val="0"/>
              </a:spcBef>
              <a:buClr>
                <a:schemeClr val="dk1"/>
              </a:buClr>
              <a:buSzPct val="100000"/>
              <a:buAutoNum type="arabicPeriod"/>
            </a:pPr>
            <a:r>
              <a:rPr lang="en-US" sz="1100">
                <a:solidFill>
                  <a:schemeClr val="dk1"/>
                </a:solidFill>
              </a:rPr>
              <a:t>Chiorescu, M. (2017). Exploring Open Educational Resources for College Algebra. The International Review of Research in Open and Distributed Learning, 18(4).</a:t>
            </a:r>
          </a:p>
          <a:p>
            <a:pPr indent="-298450" lvl="0" marL="457200" rtl="0">
              <a:spcBef>
                <a:spcPts val="0"/>
              </a:spcBef>
              <a:buClr>
                <a:schemeClr val="dk1"/>
              </a:buClr>
              <a:buSzPct val="100000"/>
              <a:buAutoNum type="arabicPeriod"/>
            </a:pPr>
            <a:r>
              <a:rPr lang="en-US" sz="1100">
                <a:solidFill>
                  <a:schemeClr val="dk1"/>
                </a:solidFill>
              </a:rPr>
              <a:t>Fischer, L., Hilton, J., Robinson, T. J., &amp; Wiley, D. A. (2015). A multi-institutional study of the impact of open textbook adoption on the learning outcomes of post-secondary students. Journal of Computing in Higher Education, 27(3), 159-172.</a:t>
            </a:r>
          </a:p>
          <a:p>
            <a:pPr indent="-298450" lvl="0" marL="457200" rtl="0">
              <a:spcBef>
                <a:spcPts val="0"/>
              </a:spcBef>
              <a:buClr>
                <a:schemeClr val="dk1"/>
              </a:buClr>
              <a:buSzPct val="100000"/>
              <a:buAutoNum type="arabicPeriod"/>
            </a:pPr>
            <a:r>
              <a:rPr lang="en-US" sz="1100">
                <a:solidFill>
                  <a:schemeClr val="dk1"/>
                </a:solidFill>
              </a:rPr>
              <a:t>Wiley, D., Williams, L., DeMarte, D., &amp; Hilton, J. (2016). The Tidewater Z-Degree and the INTRO model for sustaining OER adoption. Education Policy Analysis Archives/Archivos Analíticos de Políticas Educativas, 24.</a:t>
            </a:r>
          </a:p>
          <a:p>
            <a:pPr lvl="0" rtl="0">
              <a:spcBef>
                <a:spcPts val="0"/>
              </a:spcBef>
              <a:buNone/>
            </a:pPr>
            <a:r>
              <a:t/>
            </a:r>
            <a:endParaRPr sz="1100">
              <a:solidFill>
                <a:schemeClr val="dk1"/>
              </a:solidFill>
            </a:endParaRPr>
          </a:p>
          <a:p>
            <a:pPr lvl="0">
              <a:spcBef>
                <a:spcPts val="0"/>
              </a:spcBef>
              <a:buNone/>
            </a:pPr>
            <a:r>
              <a:t/>
            </a:r>
            <a:endParaRPr sz="1100"/>
          </a:p>
          <a:p>
            <a:pPr lvl="0">
              <a:spcBef>
                <a:spcPts val="0"/>
              </a:spcBef>
              <a:buNone/>
            </a:pPr>
            <a:r>
              <a:t/>
            </a:r>
            <a:endParaRPr sz="1100"/>
          </a:p>
          <a:p>
            <a:pPr lvl="0">
              <a:spcBef>
                <a:spcPts val="0"/>
              </a:spcBef>
              <a:buNone/>
            </a:pPr>
            <a:r>
              <a:t/>
            </a:r>
            <a:endParaRPr sz="1100"/>
          </a:p>
          <a:p>
            <a:pPr lvl="0" rtl="0">
              <a:spcBef>
                <a:spcPts val="0"/>
              </a:spcBef>
              <a:buNone/>
            </a:pPr>
            <a:r>
              <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Shape 212"/>
          <p:cNvSpPr txBox="1"/>
          <p:nvPr>
            <p:ph type="title"/>
          </p:nvPr>
        </p:nvSpPr>
        <p:spPr>
          <a:xfrm>
            <a:off x="457200" y="731525"/>
            <a:ext cx="8229600" cy="1066800"/>
          </a:xfrm>
          <a:prstGeom prst="rect">
            <a:avLst/>
          </a:prstGeom>
        </p:spPr>
        <p:txBody>
          <a:bodyPr anchorCtr="0" anchor="ctr" bIns="91425" lIns="91425" rIns="91425" wrap="square" tIns="91425">
            <a:noAutofit/>
          </a:bodyPr>
          <a:lstStyle/>
          <a:p>
            <a:pPr lvl="0" rtl="0">
              <a:spcBef>
                <a:spcPts val="0"/>
              </a:spcBef>
              <a:buNone/>
            </a:pPr>
            <a:r>
              <a:rPr lang="en-US"/>
              <a:t>OER’s and Open Textbooks</a:t>
            </a:r>
          </a:p>
        </p:txBody>
      </p:sp>
      <p:sp>
        <p:nvSpPr>
          <p:cNvPr id="213" name="Shape 213"/>
          <p:cNvSpPr txBox="1"/>
          <p:nvPr>
            <p:ph idx="1" type="body"/>
          </p:nvPr>
        </p:nvSpPr>
        <p:spPr>
          <a:xfrm>
            <a:off x="405750" y="1776975"/>
            <a:ext cx="8229600" cy="4911600"/>
          </a:xfrm>
          <a:prstGeom prst="rect">
            <a:avLst/>
          </a:prstGeom>
        </p:spPr>
        <p:txBody>
          <a:bodyPr anchorCtr="0" anchor="t" bIns="91425" lIns="91425" rIns="91425" wrap="square" tIns="91425">
            <a:noAutofit/>
          </a:bodyPr>
          <a:lstStyle/>
          <a:p>
            <a:pPr indent="0" lvl="0" marL="0" rtl="0">
              <a:spcBef>
                <a:spcPts val="0"/>
              </a:spcBef>
              <a:buNone/>
            </a:pPr>
            <a:r>
              <a:rPr lang="en-US" sz="2400">
                <a:solidFill>
                  <a:srgbClr val="000000"/>
                </a:solidFill>
                <a:latin typeface="Roboto"/>
                <a:ea typeface="Roboto"/>
                <a:cs typeface="Roboto"/>
                <a:sym typeface="Roboto"/>
              </a:rPr>
              <a:t>Open textbooks </a:t>
            </a:r>
            <a:r>
              <a:rPr lang="en-US" sz="2400">
                <a:solidFill>
                  <a:srgbClr val="000000"/>
                </a:solidFill>
                <a:latin typeface="Roboto"/>
                <a:ea typeface="Roboto"/>
                <a:cs typeface="Roboto"/>
                <a:sym typeface="Roboto"/>
              </a:rPr>
              <a:t>and (supplemental resources) </a:t>
            </a:r>
            <a:r>
              <a:rPr lang="en-US" sz="2400">
                <a:solidFill>
                  <a:srgbClr val="000000"/>
                </a:solidFill>
                <a:latin typeface="Roboto"/>
                <a:ea typeface="Roboto"/>
                <a:cs typeface="Roboto"/>
                <a:sym typeface="Roboto"/>
              </a:rPr>
              <a:t>are:</a:t>
            </a:r>
          </a:p>
          <a:p>
            <a:pPr indent="-381000" lvl="0" marL="457200" rtl="0">
              <a:spcBef>
                <a:spcPts val="0"/>
              </a:spcBef>
              <a:buSzPct val="100000"/>
              <a:buFont typeface="Roboto"/>
            </a:pPr>
            <a:r>
              <a:rPr lang="en-US" sz="2400">
                <a:solidFill>
                  <a:srgbClr val="000000"/>
                </a:solidFill>
                <a:latin typeface="Roboto"/>
                <a:ea typeface="Roboto"/>
                <a:cs typeface="Roboto"/>
                <a:sym typeface="Roboto"/>
              </a:rPr>
              <a:t>Free to use</a:t>
            </a:r>
          </a:p>
          <a:p>
            <a:pPr indent="-381000" lvl="0" marL="457200" rtl="0">
              <a:spcBef>
                <a:spcPts val="0"/>
              </a:spcBef>
              <a:buSzPct val="100000"/>
              <a:buFont typeface="Roboto"/>
            </a:pPr>
            <a:r>
              <a:rPr lang="en-US" sz="2400">
                <a:solidFill>
                  <a:srgbClr val="000000"/>
                </a:solidFill>
                <a:latin typeface="Roboto"/>
                <a:ea typeface="Roboto"/>
                <a:cs typeface="Roboto"/>
                <a:sym typeface="Roboto"/>
              </a:rPr>
              <a:t>Adaptable</a:t>
            </a:r>
          </a:p>
          <a:p>
            <a:pPr indent="-381000" lvl="0" marL="457200" rtl="0">
              <a:spcBef>
                <a:spcPts val="0"/>
              </a:spcBef>
              <a:buSzPct val="100000"/>
              <a:buFont typeface="Roboto"/>
            </a:pPr>
            <a:r>
              <a:rPr lang="en-US" sz="2400" u="sng">
                <a:solidFill>
                  <a:schemeClr val="hlink"/>
                </a:solidFill>
                <a:latin typeface="Roboto"/>
                <a:ea typeface="Roboto"/>
                <a:cs typeface="Roboto"/>
                <a:sym typeface="Roboto"/>
                <a:hlinkClick r:id="rId3"/>
              </a:rPr>
              <a:t>Openly licensed</a:t>
            </a:r>
            <a:r>
              <a:rPr lang="en-US" sz="2400">
                <a:solidFill>
                  <a:srgbClr val="000000"/>
                </a:solidFill>
                <a:latin typeface="Roboto"/>
                <a:ea typeface="Roboto"/>
                <a:cs typeface="Roboto"/>
                <a:sym typeface="Roboto"/>
              </a:rPr>
              <a:t> content </a:t>
            </a:r>
          </a:p>
          <a:p>
            <a:pPr indent="-381000" lvl="0" marL="457200" rtl="0">
              <a:spcBef>
                <a:spcPts val="0"/>
              </a:spcBef>
              <a:buSzPct val="100000"/>
              <a:buFont typeface="Roboto"/>
            </a:pPr>
            <a:r>
              <a:rPr lang="en-US" sz="2400">
                <a:solidFill>
                  <a:srgbClr val="222222"/>
                </a:solidFill>
                <a:highlight>
                  <a:srgbClr val="FFFFFF"/>
                </a:highlight>
                <a:latin typeface="Roboto"/>
                <a:ea typeface="Roboto"/>
                <a:cs typeface="Roboto"/>
                <a:sym typeface="Roboto"/>
              </a:rPr>
              <a:t>Made available online to be used by students, teachers and members of the public </a:t>
            </a:r>
            <a:br>
              <a:rPr lang="en-US" sz="2400">
                <a:solidFill>
                  <a:srgbClr val="222222"/>
                </a:solidFill>
                <a:highlight>
                  <a:srgbClr val="FFFFFF"/>
                </a:highlight>
                <a:latin typeface="Roboto"/>
                <a:ea typeface="Roboto"/>
                <a:cs typeface="Roboto"/>
                <a:sym typeface="Roboto"/>
              </a:rPr>
            </a:br>
            <a:br>
              <a:rPr lang="en-US" sz="2400">
                <a:solidFill>
                  <a:srgbClr val="222222"/>
                </a:solidFill>
                <a:highlight>
                  <a:srgbClr val="FFFFFF"/>
                </a:highlight>
                <a:latin typeface="Roboto"/>
                <a:ea typeface="Roboto"/>
                <a:cs typeface="Roboto"/>
                <a:sym typeface="Roboto"/>
              </a:rPr>
            </a:br>
            <a:r>
              <a:rPr lang="en-US" sz="2400">
                <a:solidFill>
                  <a:srgbClr val="222222"/>
                </a:solidFill>
                <a:highlight>
                  <a:srgbClr val="FFFFFF"/>
                </a:highlight>
                <a:latin typeface="Roboto"/>
                <a:ea typeface="Roboto"/>
                <a:cs typeface="Roboto"/>
                <a:sym typeface="Roboto"/>
              </a:rPr>
              <a:t>Distributed in either print, e-book, or audio formats that may be downloaded or purchased at little or no cost.</a:t>
            </a:r>
          </a:p>
          <a:p>
            <a:pPr indent="0" lvl="0" marL="0" rtl="0">
              <a:spcBef>
                <a:spcPts val="0"/>
              </a:spcBef>
              <a:buNone/>
            </a:pPr>
            <a:r>
              <a:t/>
            </a:r>
            <a:endParaRPr sz="2400">
              <a:solidFill>
                <a:srgbClr val="222222"/>
              </a:solidFill>
              <a:highlight>
                <a:srgbClr val="FFFFFF"/>
              </a:highlight>
              <a:latin typeface="Roboto"/>
              <a:ea typeface="Roboto"/>
              <a:cs typeface="Roboto"/>
              <a:sym typeface="Roboto"/>
            </a:endParaRPr>
          </a:p>
          <a:p>
            <a:pPr indent="0" lvl="0" marL="0" rtl="0">
              <a:spcBef>
                <a:spcPts val="0"/>
              </a:spcBef>
              <a:buNone/>
            </a:pPr>
            <a:r>
              <a:rPr lang="en-US" sz="2400">
                <a:solidFill>
                  <a:srgbClr val="222222"/>
                </a:solidFill>
                <a:highlight>
                  <a:srgbClr val="FFFFFF"/>
                </a:highlight>
                <a:latin typeface="Roboto"/>
                <a:ea typeface="Roboto"/>
                <a:cs typeface="Roboto"/>
                <a:sym typeface="Roboto"/>
              </a:rPr>
              <a:t> *</a:t>
            </a:r>
            <a:r>
              <a:rPr lang="en-US" sz="2400" u="sng">
                <a:solidFill>
                  <a:srgbClr val="663366"/>
                </a:solidFill>
                <a:highlight>
                  <a:srgbClr val="FFFFFF"/>
                </a:highlight>
                <a:latin typeface="Roboto"/>
                <a:ea typeface="Roboto"/>
                <a:cs typeface="Roboto"/>
                <a:sym typeface="Roboto"/>
                <a:hlinkClick r:id="rId4"/>
              </a:rPr>
              <a:t>Learn About Open Textbooks</a:t>
            </a:r>
            <a:r>
              <a:rPr lang="en-US" sz="2400">
                <a:solidFill>
                  <a:srgbClr val="222222"/>
                </a:solidFill>
                <a:highlight>
                  <a:srgbClr val="FFFFFF"/>
                </a:highlight>
                <a:latin typeface="Roboto"/>
                <a:ea typeface="Roboto"/>
                <a:cs typeface="Roboto"/>
                <a:sym typeface="Roboto"/>
              </a:rPr>
              <a:t>, from the Student PIRGs </a:t>
            </a:r>
          </a:p>
          <a:p>
            <a:pPr indent="0" lvl="0" marL="0" rtl="0">
              <a:spcBef>
                <a:spcPts val="0"/>
              </a:spcBef>
              <a:buNone/>
            </a:pPr>
            <a:r>
              <a:t/>
            </a:r>
            <a:endParaRPr sz="1800">
              <a:solidFill>
                <a:srgbClr val="222222"/>
              </a:solidFill>
              <a:highlight>
                <a:srgbClr val="FFFFFF"/>
              </a:highlight>
              <a:latin typeface="Roboto"/>
              <a:ea typeface="Roboto"/>
              <a:cs typeface="Roboto"/>
              <a:sym typeface="Roboto"/>
            </a:endParaRPr>
          </a:p>
        </p:txBody>
      </p:sp>
      <p:pic>
        <p:nvPicPr>
          <p:cNvPr id="214" name="Shape 214"/>
          <p:cNvPicPr preferRelativeResize="0"/>
          <p:nvPr/>
        </p:nvPicPr>
        <p:blipFill>
          <a:blip r:embed="rId5">
            <a:alphaModFix/>
          </a:blip>
          <a:stretch>
            <a:fillRect/>
          </a:stretch>
        </p:blipFill>
        <p:spPr>
          <a:xfrm>
            <a:off x="7108425" y="291525"/>
            <a:ext cx="1946800" cy="1946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Shape 220"/>
          <p:cNvSpPr txBox="1"/>
          <p:nvPr>
            <p:ph type="title"/>
          </p:nvPr>
        </p:nvSpPr>
        <p:spPr>
          <a:xfrm>
            <a:off x="457200" y="731525"/>
            <a:ext cx="8229600" cy="1066800"/>
          </a:xfrm>
          <a:prstGeom prst="rect">
            <a:avLst/>
          </a:prstGeom>
        </p:spPr>
        <p:txBody>
          <a:bodyPr anchorCtr="0" anchor="ctr" bIns="91425" lIns="91425" rIns="91425" wrap="square" tIns="91425">
            <a:noAutofit/>
          </a:bodyPr>
          <a:lstStyle/>
          <a:p>
            <a:pPr lvl="0">
              <a:spcBef>
                <a:spcPts val="0"/>
              </a:spcBef>
              <a:buNone/>
            </a:pPr>
            <a:r>
              <a:rPr lang="en-US"/>
              <a:t>OER’s and Open Textbooks</a:t>
            </a:r>
          </a:p>
        </p:txBody>
      </p:sp>
      <p:sp>
        <p:nvSpPr>
          <p:cNvPr id="221" name="Shape 221"/>
          <p:cNvSpPr txBox="1"/>
          <p:nvPr>
            <p:ph idx="1" type="body"/>
          </p:nvPr>
        </p:nvSpPr>
        <p:spPr>
          <a:xfrm>
            <a:off x="405750" y="1776975"/>
            <a:ext cx="8229600" cy="4911600"/>
          </a:xfrm>
          <a:prstGeom prst="rect">
            <a:avLst/>
          </a:prstGeom>
        </p:spPr>
        <p:txBody>
          <a:bodyPr anchorCtr="0" anchor="t" bIns="91425" lIns="91425" rIns="91425" wrap="square" tIns="91425">
            <a:noAutofit/>
          </a:bodyPr>
          <a:lstStyle/>
          <a:p>
            <a:pPr indent="0" lvl="0" marL="0" rtl="0">
              <a:spcBef>
                <a:spcPts val="0"/>
              </a:spcBef>
              <a:buNone/>
            </a:pPr>
            <a:r>
              <a:rPr lang="en-US" sz="2400">
                <a:solidFill>
                  <a:schemeClr val="accent6"/>
                </a:solidFill>
                <a:latin typeface="Roboto"/>
                <a:ea typeface="Roboto"/>
                <a:cs typeface="Roboto"/>
                <a:sym typeface="Roboto"/>
              </a:rPr>
              <a:t>Open Educational Resources (OER) movement </a:t>
            </a:r>
          </a:p>
          <a:p>
            <a:pPr indent="0" lvl="0" marL="0" rtl="0">
              <a:spcBef>
                <a:spcPts val="0"/>
              </a:spcBef>
              <a:buNone/>
            </a:pPr>
            <a:r>
              <a:rPr lang="en-US" sz="2400">
                <a:solidFill>
                  <a:srgbClr val="222222"/>
                </a:solidFill>
                <a:highlight>
                  <a:srgbClr val="FFFFFF"/>
                </a:highlight>
                <a:latin typeface="Roboto"/>
                <a:ea typeface="Roboto"/>
                <a:cs typeface="Roboto"/>
                <a:sym typeface="Roboto"/>
              </a:rPr>
              <a:t>“</a:t>
            </a:r>
            <a:r>
              <a:rPr i="1" lang="en-US" sz="2400">
                <a:solidFill>
                  <a:srgbClr val="222222"/>
                </a:solidFill>
                <a:highlight>
                  <a:srgbClr val="FFFFFF"/>
                </a:highlight>
                <a:latin typeface="Roboto"/>
                <a:ea typeface="Roboto"/>
                <a:cs typeface="Roboto"/>
                <a:sym typeface="Roboto"/>
              </a:rPr>
              <a:t>materials offered freely and openly to use and adapt for teaching, learning, development and research</a:t>
            </a:r>
            <a:r>
              <a:rPr lang="en-US" sz="2400">
                <a:solidFill>
                  <a:srgbClr val="222222"/>
                </a:solidFill>
                <a:highlight>
                  <a:srgbClr val="FFFFFF"/>
                </a:highlight>
                <a:latin typeface="Roboto"/>
                <a:ea typeface="Roboto"/>
                <a:cs typeface="Roboto"/>
                <a:sym typeface="Roboto"/>
              </a:rPr>
              <a:t>.” </a:t>
            </a:r>
            <a:r>
              <a:rPr lang="en-US" sz="1100">
                <a:solidFill>
                  <a:srgbClr val="222222"/>
                </a:solidFill>
                <a:highlight>
                  <a:srgbClr val="FFFFFF"/>
                </a:highlight>
                <a:latin typeface="Roboto"/>
                <a:ea typeface="Roboto"/>
                <a:cs typeface="Roboto"/>
                <a:sym typeface="Roboto"/>
              </a:rPr>
              <a:t>(</a:t>
            </a:r>
            <a:r>
              <a:rPr lang="en-US" sz="1100" u="sng">
                <a:solidFill>
                  <a:srgbClr val="0B0080"/>
                </a:solidFill>
                <a:highlight>
                  <a:srgbClr val="FFFFFF"/>
                </a:highlight>
                <a:latin typeface="Roboto"/>
                <a:ea typeface="Roboto"/>
                <a:cs typeface="Roboto"/>
                <a:sym typeface="Roboto"/>
                <a:hlinkClick r:id="rId3"/>
              </a:rPr>
              <a:t>Commonwealth of Learning</a:t>
            </a:r>
            <a:r>
              <a:rPr lang="en-US" sz="1100">
                <a:solidFill>
                  <a:srgbClr val="222222"/>
                </a:solidFill>
                <a:highlight>
                  <a:srgbClr val="FFFFFF"/>
                </a:highlight>
                <a:latin typeface="Roboto"/>
                <a:ea typeface="Roboto"/>
                <a:cs typeface="Roboto"/>
                <a:sym typeface="Roboto"/>
              </a:rPr>
              <a:t>)</a:t>
            </a:r>
            <a:br>
              <a:rPr lang="en-US" sz="1100">
                <a:solidFill>
                  <a:srgbClr val="222222"/>
                </a:solidFill>
                <a:highlight>
                  <a:srgbClr val="FFFFFF"/>
                </a:highlight>
                <a:latin typeface="Roboto"/>
                <a:ea typeface="Roboto"/>
                <a:cs typeface="Roboto"/>
                <a:sym typeface="Roboto"/>
              </a:rPr>
            </a:br>
          </a:p>
          <a:p>
            <a:pPr indent="-381000" lvl="0" marL="457200" rtl="0">
              <a:spcBef>
                <a:spcPts val="0"/>
              </a:spcBef>
              <a:buSzPct val="100000"/>
              <a:buFont typeface="Roboto"/>
            </a:pPr>
            <a:r>
              <a:rPr lang="en-US" sz="2400">
                <a:solidFill>
                  <a:srgbClr val="000000"/>
                </a:solidFill>
                <a:latin typeface="Roboto"/>
                <a:ea typeface="Roboto"/>
                <a:cs typeface="Roboto"/>
                <a:sym typeface="Roboto"/>
              </a:rPr>
              <a:t>MOOCS - Massively online open course</a:t>
            </a:r>
            <a:br>
              <a:rPr lang="en-US" sz="2400">
                <a:solidFill>
                  <a:srgbClr val="000000"/>
                </a:solidFill>
                <a:latin typeface="Roboto"/>
                <a:ea typeface="Roboto"/>
                <a:cs typeface="Roboto"/>
                <a:sym typeface="Roboto"/>
              </a:rPr>
            </a:br>
            <a:r>
              <a:rPr lang="en-US" sz="2400" u="sng">
                <a:solidFill>
                  <a:srgbClr val="0B0080"/>
                </a:solidFill>
                <a:highlight>
                  <a:srgbClr val="FFFFFF"/>
                </a:highlight>
                <a:latin typeface="Roboto"/>
                <a:ea typeface="Roboto"/>
                <a:cs typeface="Roboto"/>
                <a:sym typeface="Roboto"/>
                <a:hlinkClick r:id="rId4"/>
              </a:rPr>
              <a:t>MIT OpenCourseWare</a:t>
            </a:r>
            <a:r>
              <a:rPr lang="en-US" sz="2400">
                <a:solidFill>
                  <a:srgbClr val="222222"/>
                </a:solidFill>
                <a:highlight>
                  <a:srgbClr val="FFFFFF"/>
                </a:highlight>
                <a:latin typeface="Roboto"/>
                <a:ea typeface="Roboto"/>
                <a:cs typeface="Roboto"/>
                <a:sym typeface="Roboto"/>
              </a:rPr>
              <a:t> credited for having sparked a global Open Educational Resources Movement after announcing in 2001 free online courses </a:t>
            </a:r>
          </a:p>
          <a:p>
            <a:pPr lvl="0">
              <a:spcBef>
                <a:spcPts val="0"/>
              </a:spcBef>
              <a:buNone/>
            </a:pPr>
            <a:r>
              <a:t/>
            </a:r>
            <a:endParaRPr sz="2400">
              <a:solidFill>
                <a:srgbClr val="222222"/>
              </a:solidFill>
              <a:highlight>
                <a:srgbClr val="FFFFFF"/>
              </a:highlight>
              <a:latin typeface="Arial"/>
              <a:ea typeface="Arial"/>
              <a:cs typeface="Arial"/>
              <a:sym typeface="Arial"/>
            </a:endParaRPr>
          </a:p>
          <a:p>
            <a:pPr indent="-69850" lvl="0" marL="0" rtl="0">
              <a:spcBef>
                <a:spcPts val="0"/>
              </a:spcBef>
              <a:buClr>
                <a:schemeClr val="dk1"/>
              </a:buClr>
              <a:buSzPct val="61111"/>
              <a:buFont typeface="Arial"/>
              <a:buNone/>
            </a:pPr>
            <a:r>
              <a:rPr i="1" lang="en-US" sz="1800">
                <a:solidFill>
                  <a:srgbClr val="222222"/>
                </a:solidFill>
                <a:latin typeface="Roboto"/>
                <a:ea typeface="Roboto"/>
                <a:cs typeface="Roboto"/>
                <a:sym typeface="Roboto"/>
              </a:rPr>
              <a:t>The </a:t>
            </a:r>
            <a:r>
              <a:rPr b="1" i="1" lang="en-US" sz="1800">
                <a:solidFill>
                  <a:srgbClr val="222222"/>
                </a:solidFill>
                <a:latin typeface="Roboto"/>
                <a:ea typeface="Roboto"/>
                <a:cs typeface="Roboto"/>
                <a:sym typeface="Roboto"/>
              </a:rPr>
              <a:t>UNESCO 2012 Paris OER Declaration</a:t>
            </a:r>
            <a:r>
              <a:rPr i="1" lang="en-US" sz="1800">
                <a:solidFill>
                  <a:srgbClr val="222222"/>
                </a:solidFill>
                <a:latin typeface="Roboto"/>
                <a:ea typeface="Roboto"/>
                <a:cs typeface="Roboto"/>
                <a:sym typeface="Roboto"/>
              </a:rPr>
              <a:t>, otherwise known as the </a:t>
            </a:r>
            <a:r>
              <a:rPr b="1" i="1" lang="en-US" sz="1800">
                <a:solidFill>
                  <a:srgbClr val="222222"/>
                </a:solidFill>
                <a:latin typeface="Roboto"/>
                <a:ea typeface="Roboto"/>
                <a:cs typeface="Roboto"/>
                <a:sym typeface="Roboto"/>
              </a:rPr>
              <a:t>Paris declaration on Open Educational Resources</a:t>
            </a:r>
            <a:r>
              <a:rPr i="1" lang="en-US" sz="1800">
                <a:solidFill>
                  <a:srgbClr val="222222"/>
                </a:solidFill>
                <a:latin typeface="Roboto"/>
                <a:ea typeface="Roboto"/>
                <a:cs typeface="Roboto"/>
                <a:sym typeface="Roboto"/>
              </a:rPr>
              <a:t>,urged governments to promote the use of open educational resources (OERs) and called for publicly funded</a:t>
            </a:r>
          </a:p>
          <a:p>
            <a:pPr indent="-69850" lvl="0" marL="0" rtl="0">
              <a:spcBef>
                <a:spcPts val="0"/>
              </a:spcBef>
              <a:buClr>
                <a:schemeClr val="dk1"/>
              </a:buClr>
              <a:buSzPct val="61111"/>
              <a:buFont typeface="Arial"/>
              <a:buNone/>
            </a:pPr>
            <a:r>
              <a:rPr i="1" lang="en-US" sz="1800">
                <a:solidFill>
                  <a:srgbClr val="222222"/>
                </a:solidFill>
                <a:latin typeface="Roboto"/>
                <a:ea typeface="Roboto"/>
                <a:cs typeface="Roboto"/>
                <a:sym typeface="Roboto"/>
              </a:rPr>
              <a:t>educational materials to be released in a freely reusable form.</a:t>
            </a:r>
          </a:p>
          <a:p>
            <a:pPr indent="-69850" lvl="0" marL="0" rtl="0">
              <a:spcBef>
                <a:spcPts val="0"/>
              </a:spcBef>
              <a:buClr>
                <a:schemeClr val="dk1"/>
              </a:buClr>
              <a:buSzPct val="61111"/>
              <a:buFont typeface="Arial"/>
              <a:buNone/>
            </a:pPr>
            <a:r>
              <a:t/>
            </a:r>
            <a:endParaRPr sz="1800">
              <a:solidFill>
                <a:srgbClr val="222222"/>
              </a:solidFill>
              <a:latin typeface="Roboto"/>
              <a:ea typeface="Roboto"/>
              <a:cs typeface="Roboto"/>
              <a:sym typeface="Roboto"/>
            </a:endParaRPr>
          </a:p>
          <a:p>
            <a:pPr indent="0" lvl="0" marL="0" rtl="0">
              <a:spcBef>
                <a:spcPts val="0"/>
              </a:spcBef>
              <a:buNone/>
            </a:pPr>
            <a:r>
              <a:t/>
            </a:r>
            <a:endParaRPr sz="1800">
              <a:solidFill>
                <a:srgbClr val="222222"/>
              </a:solidFill>
              <a:highlight>
                <a:srgbClr val="FFFFFF"/>
              </a:highlight>
              <a:latin typeface="Roboto"/>
              <a:ea typeface="Roboto"/>
              <a:cs typeface="Roboto"/>
              <a:sym typeface="Roboto"/>
            </a:endParaRPr>
          </a:p>
        </p:txBody>
      </p:sp>
      <p:pic>
        <p:nvPicPr>
          <p:cNvPr id="222" name="Shape 222"/>
          <p:cNvPicPr preferRelativeResize="0"/>
          <p:nvPr/>
        </p:nvPicPr>
        <p:blipFill>
          <a:blip r:embed="rId5">
            <a:alphaModFix/>
          </a:blip>
          <a:stretch>
            <a:fillRect/>
          </a:stretch>
        </p:blipFill>
        <p:spPr>
          <a:xfrm>
            <a:off x="7108425" y="291525"/>
            <a:ext cx="1946800" cy="1946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Shape 228"/>
          <p:cNvSpPr txBox="1"/>
          <p:nvPr>
            <p:ph type="title"/>
          </p:nvPr>
        </p:nvSpPr>
        <p:spPr>
          <a:xfrm>
            <a:off x="457200" y="762000"/>
            <a:ext cx="8229600" cy="1066800"/>
          </a:xfrm>
          <a:prstGeom prst="rect">
            <a:avLst/>
          </a:prstGeom>
        </p:spPr>
        <p:txBody>
          <a:bodyPr anchorCtr="0" anchor="ctr" bIns="91425" lIns="91425" rIns="91425" wrap="square" tIns="91425">
            <a:noAutofit/>
          </a:bodyPr>
          <a:lstStyle/>
          <a:p>
            <a:pPr lvl="0" rtl="0">
              <a:spcBef>
                <a:spcPts val="0"/>
              </a:spcBef>
              <a:buNone/>
            </a:pPr>
            <a:r>
              <a:rPr lang="en-US"/>
              <a:t>Origin of open textbooks</a:t>
            </a:r>
          </a:p>
        </p:txBody>
      </p:sp>
      <p:sp>
        <p:nvSpPr>
          <p:cNvPr id="229" name="Shape 229"/>
          <p:cNvSpPr txBox="1"/>
          <p:nvPr>
            <p:ph idx="1" type="body"/>
          </p:nvPr>
        </p:nvSpPr>
        <p:spPr>
          <a:xfrm>
            <a:off x="381000" y="1792224"/>
            <a:ext cx="8229600" cy="4325100"/>
          </a:xfrm>
          <a:prstGeom prst="rect">
            <a:avLst/>
          </a:prstGeom>
        </p:spPr>
        <p:txBody>
          <a:bodyPr anchorCtr="0" anchor="t" bIns="91425" lIns="91425" rIns="91425" wrap="square" tIns="91425">
            <a:noAutofit/>
          </a:bodyPr>
          <a:lstStyle/>
          <a:p>
            <a:pPr indent="0" lvl="0" marL="0" rtl="0">
              <a:spcBef>
                <a:spcPts val="0"/>
              </a:spcBef>
              <a:buNone/>
            </a:pPr>
            <a:r>
              <a:rPr lang="en-US" sz="1800">
                <a:solidFill>
                  <a:srgbClr val="222222"/>
                </a:solidFill>
                <a:highlight>
                  <a:srgbClr val="FFFFFF"/>
                </a:highlight>
                <a:latin typeface="Arial"/>
                <a:ea typeface="Arial"/>
                <a:cs typeface="Arial"/>
                <a:sym typeface="Arial"/>
              </a:rPr>
              <a:t>In 2012, </a:t>
            </a:r>
            <a:r>
              <a:rPr lang="en-US" sz="1800" u="sng">
                <a:solidFill>
                  <a:srgbClr val="0B0080"/>
                </a:solidFill>
                <a:highlight>
                  <a:srgbClr val="FFFFFF"/>
                </a:highlight>
                <a:latin typeface="Arial"/>
                <a:ea typeface="Arial"/>
                <a:cs typeface="Arial"/>
                <a:sym typeface="Arial"/>
                <a:hlinkClick r:id="rId3"/>
              </a:rPr>
              <a:t>OpenStax</a:t>
            </a:r>
            <a:r>
              <a:rPr lang="en-US" sz="1800">
                <a:solidFill>
                  <a:srgbClr val="222222"/>
                </a:solidFill>
                <a:highlight>
                  <a:srgbClr val="FFFFFF"/>
                </a:highlight>
                <a:latin typeface="Arial"/>
                <a:ea typeface="Arial"/>
                <a:cs typeface="Arial"/>
                <a:sym typeface="Arial"/>
              </a:rPr>
              <a:t> (</a:t>
            </a:r>
            <a:r>
              <a:rPr lang="en-US" sz="1800">
                <a:solidFill>
                  <a:srgbClr val="222222"/>
                </a:solidFill>
                <a:latin typeface="Arial"/>
                <a:ea typeface="Arial"/>
                <a:cs typeface="Arial"/>
                <a:sym typeface="Arial"/>
              </a:rPr>
              <a:t>Rice University</a:t>
            </a:r>
            <a:r>
              <a:rPr lang="en-US" sz="1800">
                <a:solidFill>
                  <a:srgbClr val="222222"/>
                </a:solidFill>
                <a:highlight>
                  <a:srgbClr val="FFFFFF"/>
                </a:highlight>
                <a:latin typeface="Arial"/>
                <a:ea typeface="Arial"/>
                <a:cs typeface="Arial"/>
                <a:sym typeface="Arial"/>
              </a:rPr>
              <a:t>) was created from the basis of the Connexions project (an open repository of educational materials). </a:t>
            </a:r>
            <a:br>
              <a:rPr lang="en-US" sz="1800">
                <a:solidFill>
                  <a:srgbClr val="222222"/>
                </a:solidFill>
                <a:highlight>
                  <a:srgbClr val="FFFFFF"/>
                </a:highlight>
                <a:latin typeface="Arial"/>
                <a:ea typeface="Arial"/>
                <a:cs typeface="Arial"/>
                <a:sym typeface="Arial"/>
              </a:rPr>
            </a:br>
            <a:r>
              <a:rPr i="1" lang="en-US" sz="1800">
                <a:solidFill>
                  <a:srgbClr val="222222"/>
                </a:solidFill>
                <a:highlight>
                  <a:srgbClr val="FFFFFF"/>
                </a:highlight>
                <a:latin typeface="Arial"/>
                <a:ea typeface="Arial"/>
                <a:cs typeface="Arial"/>
                <a:sym typeface="Arial"/>
              </a:rPr>
              <a:t>Supported by eight major funders include Bill &amp; Melinda Gates Foundation and William and Flora Hewlett Foundation.</a:t>
            </a:r>
            <a:r>
              <a:rPr lang="en-US" sz="1800">
                <a:solidFill>
                  <a:srgbClr val="222222"/>
                </a:solidFill>
                <a:highlight>
                  <a:srgbClr val="FFFFFF"/>
                </a:highlight>
                <a:latin typeface="Arial"/>
                <a:ea typeface="Arial"/>
                <a:cs typeface="Arial"/>
                <a:sym typeface="Arial"/>
              </a:rPr>
              <a:t> </a:t>
            </a:r>
          </a:p>
          <a:p>
            <a:pPr indent="0" lvl="0" marL="0" rtl="0">
              <a:spcBef>
                <a:spcPts val="0"/>
              </a:spcBef>
              <a:buNone/>
            </a:pPr>
            <a:r>
              <a:t/>
            </a:r>
            <a:endParaRPr sz="1800">
              <a:solidFill>
                <a:srgbClr val="222222"/>
              </a:solidFill>
              <a:highlight>
                <a:srgbClr val="FFFFFF"/>
              </a:highlight>
              <a:latin typeface="Arial"/>
              <a:ea typeface="Arial"/>
              <a:cs typeface="Arial"/>
              <a:sym typeface="Arial"/>
            </a:endParaRPr>
          </a:p>
          <a:p>
            <a:pPr indent="0" lvl="0" marL="0" rtl="0">
              <a:spcBef>
                <a:spcPts val="0"/>
              </a:spcBef>
              <a:buNone/>
            </a:pPr>
            <a:r>
              <a:rPr lang="en-US" sz="1800">
                <a:solidFill>
                  <a:srgbClr val="222222"/>
                </a:solidFill>
                <a:latin typeface="Arial"/>
                <a:ea typeface="Arial"/>
                <a:cs typeface="Arial"/>
                <a:sym typeface="Arial"/>
              </a:rPr>
              <a:t>OpenStax</a:t>
            </a:r>
            <a:r>
              <a:rPr lang="en-US" sz="1800">
                <a:solidFill>
                  <a:srgbClr val="222222"/>
                </a:solidFill>
                <a:highlight>
                  <a:srgbClr val="FFFFFF"/>
                </a:highlight>
                <a:latin typeface="Arial"/>
                <a:ea typeface="Arial"/>
                <a:cs typeface="Arial"/>
                <a:sym typeface="Arial"/>
              </a:rPr>
              <a:t> hires subject matter experts to create college-level textbooks that are </a:t>
            </a:r>
            <a:r>
              <a:rPr b="1" lang="en-US" sz="1800">
                <a:solidFill>
                  <a:srgbClr val="222222"/>
                </a:solidFill>
                <a:highlight>
                  <a:srgbClr val="FFFFFF"/>
                </a:highlight>
                <a:latin typeface="Arial"/>
                <a:ea typeface="Arial"/>
                <a:cs typeface="Arial"/>
                <a:sym typeface="Arial"/>
              </a:rPr>
              <a:t>peer-reviewed, openly licensed, and available online for free</a:t>
            </a:r>
            <a:r>
              <a:rPr lang="en-US" sz="1800">
                <a:solidFill>
                  <a:srgbClr val="222222"/>
                </a:solidFill>
                <a:highlight>
                  <a:srgbClr val="FFFFFF"/>
                </a:highlight>
                <a:latin typeface="Arial"/>
                <a:ea typeface="Arial"/>
                <a:cs typeface="Arial"/>
                <a:sym typeface="Arial"/>
              </a:rPr>
              <a:t>. Available under </a:t>
            </a:r>
            <a:r>
              <a:rPr lang="en-US" sz="1800" u="sng">
                <a:solidFill>
                  <a:srgbClr val="0B0080"/>
                </a:solidFill>
                <a:highlight>
                  <a:srgbClr val="FFFFFF"/>
                </a:highlight>
                <a:latin typeface="Arial"/>
                <a:ea typeface="Arial"/>
                <a:cs typeface="Arial"/>
                <a:sym typeface="Arial"/>
                <a:hlinkClick r:id="rId4"/>
              </a:rPr>
              <a:t>Creative Commons CC BY licenses</a:t>
            </a:r>
            <a:r>
              <a:rPr lang="en-US" sz="1800">
                <a:solidFill>
                  <a:srgbClr val="222222"/>
                </a:solidFill>
                <a:highlight>
                  <a:srgbClr val="FFFFFF"/>
                </a:highlight>
                <a:latin typeface="Arial"/>
                <a:ea typeface="Arial"/>
                <a:cs typeface="Arial"/>
                <a:sym typeface="Arial"/>
              </a:rPr>
              <a:t> that allow users to reuse, remix, and redistribute content as long as they provide attribution.</a:t>
            </a:r>
            <a:r>
              <a:rPr lang="en-US" sz="1400">
                <a:solidFill>
                  <a:srgbClr val="222222"/>
                </a:solidFill>
                <a:highlight>
                  <a:srgbClr val="FFFFFF"/>
                </a:highlight>
                <a:latin typeface="Arial"/>
                <a:ea typeface="Arial"/>
                <a:cs typeface="Arial"/>
                <a:sym typeface="Arial"/>
              </a:rPr>
              <a:t> </a:t>
            </a:r>
          </a:p>
          <a:p>
            <a:pPr indent="0" lvl="0" marL="0" rtl="0">
              <a:spcBef>
                <a:spcPts val="0"/>
              </a:spcBef>
              <a:buNone/>
            </a:pPr>
            <a:r>
              <a:t/>
            </a:r>
            <a:endParaRPr sz="1400">
              <a:solidFill>
                <a:srgbClr val="222222"/>
              </a:solidFill>
              <a:highlight>
                <a:srgbClr val="FFFFFF"/>
              </a:highlight>
              <a:latin typeface="Arial"/>
              <a:ea typeface="Arial"/>
              <a:cs typeface="Arial"/>
              <a:sym typeface="Arial"/>
            </a:endParaRPr>
          </a:p>
          <a:p>
            <a:pPr indent="0" lvl="0" marL="0" rtl="0">
              <a:spcBef>
                <a:spcPts val="0"/>
              </a:spcBef>
              <a:buNone/>
            </a:pPr>
            <a:r>
              <a:t/>
            </a:r>
            <a:endParaRPr sz="1400">
              <a:solidFill>
                <a:srgbClr val="222222"/>
              </a:solidFill>
              <a:highlight>
                <a:srgbClr val="FFFFFF"/>
              </a:highlight>
              <a:latin typeface="Arial"/>
              <a:ea typeface="Arial"/>
              <a:cs typeface="Arial"/>
              <a:sym typeface="Arial"/>
            </a:endParaRPr>
          </a:p>
          <a:p>
            <a:pPr indent="0" lvl="0" marL="0" rtl="0">
              <a:spcBef>
                <a:spcPts val="0"/>
              </a:spcBef>
              <a:buNone/>
            </a:pPr>
            <a:r>
              <a:rPr lang="en-US" sz="1400">
                <a:solidFill>
                  <a:srgbClr val="222222"/>
                </a:solidFill>
                <a:highlight>
                  <a:srgbClr val="FFFFFF"/>
                </a:highlight>
                <a:latin typeface="Arial"/>
                <a:ea typeface="Arial"/>
                <a:cs typeface="Arial"/>
                <a:sym typeface="Arial"/>
              </a:rPr>
              <a:t>Stated mission is “</a:t>
            </a:r>
            <a:r>
              <a:rPr i="1" lang="en-US" sz="1400">
                <a:solidFill>
                  <a:srgbClr val="222222"/>
                </a:solidFill>
                <a:highlight>
                  <a:srgbClr val="FFFFFF"/>
                </a:highlight>
                <a:latin typeface="Arial"/>
                <a:ea typeface="Arial"/>
                <a:cs typeface="Arial"/>
                <a:sym typeface="Arial"/>
              </a:rPr>
              <a:t>to create professional grade textbooks for the highest-enrollment undergraduate college courses that are the same quality as traditional textbooks, but are adaptable and available free to students.”</a:t>
            </a:r>
            <a:br>
              <a:rPr i="1" lang="en-US" sz="1400">
                <a:solidFill>
                  <a:srgbClr val="222222"/>
                </a:solidFill>
                <a:highlight>
                  <a:srgbClr val="FFFFFF"/>
                </a:highlight>
                <a:latin typeface="Arial"/>
                <a:ea typeface="Arial"/>
                <a:cs typeface="Arial"/>
                <a:sym typeface="Arial"/>
              </a:rPr>
            </a:br>
          </a:p>
          <a:p>
            <a:pPr indent="0" lvl="0" marL="279400" rtl="0">
              <a:spcBef>
                <a:spcPts val="0"/>
              </a:spcBef>
              <a:buNone/>
            </a:pPr>
            <a:r>
              <a:t/>
            </a:r>
            <a:endParaRPr sz="1050">
              <a:solidFill>
                <a:srgbClr val="222222"/>
              </a:solidFill>
              <a:highlight>
                <a:srgbClr val="FFFFFF"/>
              </a:highlight>
              <a:latin typeface="Arial"/>
              <a:ea typeface="Arial"/>
              <a:cs typeface="Arial"/>
              <a:sym typeface="Arial"/>
            </a:endParaRPr>
          </a:p>
          <a:p>
            <a:pPr indent="0" lvl="0" marL="279400" rtl="0">
              <a:spcBef>
                <a:spcPts val="0"/>
              </a:spcBef>
              <a:buNone/>
            </a:pPr>
            <a:r>
              <a:t/>
            </a:r>
            <a:endParaRPr sz="1050">
              <a:solidFill>
                <a:srgbClr val="222222"/>
              </a:solidFill>
              <a:highlight>
                <a:srgbClr val="FFFFFF"/>
              </a:highlight>
              <a:latin typeface="Arial"/>
              <a:ea typeface="Arial"/>
              <a:cs typeface="Arial"/>
              <a:sym typeface="Arial"/>
            </a:endParaRPr>
          </a:p>
        </p:txBody>
      </p:sp>
      <p:pic>
        <p:nvPicPr>
          <p:cNvPr id="230" name="Shape 230"/>
          <p:cNvPicPr preferRelativeResize="0"/>
          <p:nvPr/>
        </p:nvPicPr>
        <p:blipFill>
          <a:blip r:embed="rId5">
            <a:alphaModFix/>
          </a:blip>
          <a:stretch>
            <a:fillRect/>
          </a:stretch>
        </p:blipFill>
        <p:spPr>
          <a:xfrm>
            <a:off x="7036425" y="5278213"/>
            <a:ext cx="1514075" cy="1514075"/>
          </a:xfrm>
          <a:prstGeom prst="rect">
            <a:avLst/>
          </a:prstGeom>
          <a:noFill/>
          <a:ln>
            <a:noFill/>
          </a:ln>
        </p:spPr>
      </p:pic>
      <p:pic>
        <p:nvPicPr>
          <p:cNvPr descr="openstax.jpg" id="231" name="Shape 231"/>
          <p:cNvPicPr preferRelativeResize="0"/>
          <p:nvPr/>
        </p:nvPicPr>
        <p:blipFill>
          <a:blip r:embed="rId6">
            <a:alphaModFix/>
          </a:blip>
          <a:stretch>
            <a:fillRect/>
          </a:stretch>
        </p:blipFill>
        <p:spPr>
          <a:xfrm>
            <a:off x="457200" y="5864550"/>
            <a:ext cx="1628775" cy="495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Shape 237"/>
          <p:cNvSpPr txBox="1"/>
          <p:nvPr>
            <p:ph type="title"/>
          </p:nvPr>
        </p:nvSpPr>
        <p:spPr>
          <a:xfrm>
            <a:off x="228000" y="611225"/>
            <a:ext cx="8229600" cy="1066800"/>
          </a:xfrm>
          <a:prstGeom prst="rect">
            <a:avLst/>
          </a:prstGeom>
        </p:spPr>
        <p:txBody>
          <a:bodyPr anchorCtr="0" anchor="ctr" bIns="91425" lIns="91425" rIns="91425" wrap="square" tIns="91425">
            <a:noAutofit/>
          </a:bodyPr>
          <a:lstStyle/>
          <a:p>
            <a:pPr lvl="0" rtl="0">
              <a:spcBef>
                <a:spcPts val="0"/>
              </a:spcBef>
              <a:buNone/>
            </a:pPr>
            <a:r>
              <a:rPr lang="en-US"/>
              <a:t>Textbook data</a:t>
            </a:r>
          </a:p>
        </p:txBody>
      </p:sp>
      <p:pic>
        <p:nvPicPr>
          <p:cNvPr id="238" name="Shape 238">
            <a:hlinkClick r:id="rId3"/>
          </p:cNvPr>
          <p:cNvPicPr preferRelativeResize="0"/>
          <p:nvPr/>
        </p:nvPicPr>
        <p:blipFill>
          <a:blip r:embed="rId4">
            <a:alphaModFix/>
          </a:blip>
          <a:stretch>
            <a:fillRect/>
          </a:stretch>
        </p:blipFill>
        <p:spPr>
          <a:xfrm>
            <a:off x="778950" y="1551100"/>
            <a:ext cx="7402949" cy="4904424"/>
          </a:xfrm>
          <a:prstGeom prst="rect">
            <a:avLst/>
          </a:prstGeom>
          <a:noFill/>
          <a:ln>
            <a:noFill/>
          </a:ln>
        </p:spPr>
      </p:pic>
      <p:sp>
        <p:nvSpPr>
          <p:cNvPr id="239" name="Shape 239"/>
          <p:cNvSpPr txBox="1"/>
          <p:nvPr/>
        </p:nvSpPr>
        <p:spPr>
          <a:xfrm>
            <a:off x="228038" y="1678025"/>
            <a:ext cx="4285800" cy="617700"/>
          </a:xfrm>
          <a:prstGeom prst="rect">
            <a:avLst/>
          </a:prstGeom>
          <a:noFill/>
          <a:ln>
            <a:noFill/>
          </a:ln>
        </p:spPr>
        <p:txBody>
          <a:bodyPr anchorCtr="0" anchor="t" bIns="91425" lIns="91425" rIns="91425" wrap="square" tIns="91425">
            <a:noAutofit/>
          </a:bodyPr>
          <a:lstStyle/>
          <a:p>
            <a:pPr lvl="0">
              <a:spcBef>
                <a:spcPts val="0"/>
              </a:spcBef>
              <a:buNone/>
            </a:pPr>
            <a:r>
              <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pic>
        <p:nvPicPr>
          <p:cNvPr id="245" name="Shape 245">
            <a:hlinkClick r:id="rId3"/>
          </p:cNvPr>
          <p:cNvPicPr preferRelativeResize="0"/>
          <p:nvPr/>
        </p:nvPicPr>
        <p:blipFill>
          <a:blip r:embed="rId4">
            <a:alphaModFix/>
          </a:blip>
          <a:stretch>
            <a:fillRect/>
          </a:stretch>
        </p:blipFill>
        <p:spPr>
          <a:xfrm>
            <a:off x="1055675" y="466000"/>
            <a:ext cx="7032675" cy="6392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Shape 251"/>
          <p:cNvSpPr txBox="1"/>
          <p:nvPr>
            <p:ph type="title"/>
          </p:nvPr>
        </p:nvSpPr>
        <p:spPr>
          <a:xfrm>
            <a:off x="457200" y="762000"/>
            <a:ext cx="8229600" cy="1066800"/>
          </a:xfrm>
          <a:prstGeom prst="rect">
            <a:avLst/>
          </a:prstGeom>
          <a:noFill/>
          <a:ln>
            <a:noFill/>
          </a:ln>
        </p:spPr>
        <p:txBody>
          <a:bodyPr anchorCtr="0" anchor="ctr" bIns="45700" lIns="91425" rIns="91425" wrap="square" tIns="45700">
            <a:noAutofit/>
          </a:bodyPr>
          <a:lstStyle/>
          <a:p>
            <a:pPr indent="0" lvl="0" marL="0" marR="0" rtl="0" algn="l">
              <a:spcBef>
                <a:spcPts val="0"/>
              </a:spcBef>
              <a:buClr>
                <a:schemeClr val="dk2"/>
              </a:buClr>
              <a:buSzPct val="25000"/>
              <a:buFont typeface="Trebuchet MS"/>
              <a:buNone/>
            </a:pPr>
            <a:r>
              <a:rPr lang="en-US"/>
              <a:t>Costs for college</a:t>
            </a:r>
          </a:p>
        </p:txBody>
      </p:sp>
      <p:sp>
        <p:nvSpPr>
          <p:cNvPr id="252" name="Shape 252"/>
          <p:cNvSpPr txBox="1"/>
          <p:nvPr>
            <p:ph idx="1" type="body"/>
          </p:nvPr>
        </p:nvSpPr>
        <p:spPr>
          <a:xfrm>
            <a:off x="152400" y="2046332"/>
            <a:ext cx="8858100" cy="38313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300"/>
              </a:spcBef>
              <a:spcAft>
                <a:spcPts val="0"/>
              </a:spcAft>
              <a:buNone/>
            </a:pPr>
            <a:r>
              <a:t/>
            </a:r>
            <a:endParaRPr/>
          </a:p>
          <a:p>
            <a:pPr indent="-514350" lvl="0" marL="514350" marR="0" rtl="0" algn="l">
              <a:lnSpc>
                <a:spcPct val="80000"/>
              </a:lnSpc>
              <a:spcBef>
                <a:spcPts val="300"/>
              </a:spcBef>
              <a:spcAft>
                <a:spcPts val="0"/>
              </a:spcAft>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a:p>
            <a:pPr indent="-514350" lvl="0" marL="514350" marR="0" rtl="0" algn="l">
              <a:lnSpc>
                <a:spcPct val="80000"/>
              </a:lnSpc>
              <a:spcBef>
                <a:spcPts val="300"/>
              </a:spcBef>
              <a:spcAft>
                <a:spcPts val="0"/>
              </a:spcAft>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a:p>
            <a:pPr indent="-514350" lvl="0" marL="514350" marR="0" rtl="0" algn="l">
              <a:lnSpc>
                <a:spcPct val="80000"/>
              </a:lnSpc>
              <a:spcBef>
                <a:spcPts val="300"/>
              </a:spcBef>
              <a:spcAft>
                <a:spcPts val="0"/>
              </a:spcAft>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a:p>
            <a:pPr indent="-514350" lvl="0" marL="514350" marR="0" rtl="0" algn="l">
              <a:lnSpc>
                <a:spcPct val="80000"/>
              </a:lnSpc>
              <a:spcBef>
                <a:spcPts val="300"/>
              </a:spcBef>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p:txBody>
      </p:sp>
      <p:pic>
        <p:nvPicPr>
          <p:cNvPr id="253" name="Shape 253">
            <a:hlinkClick r:id="rId3"/>
          </p:cNvPr>
          <p:cNvPicPr preferRelativeResize="0"/>
          <p:nvPr/>
        </p:nvPicPr>
        <p:blipFill>
          <a:blip r:embed="rId4">
            <a:alphaModFix/>
          </a:blip>
          <a:stretch>
            <a:fillRect/>
          </a:stretch>
        </p:blipFill>
        <p:spPr>
          <a:xfrm>
            <a:off x="152400" y="1831950"/>
            <a:ext cx="8858026" cy="3792360"/>
          </a:xfrm>
          <a:prstGeom prst="rect">
            <a:avLst/>
          </a:prstGeom>
          <a:noFill/>
          <a:ln>
            <a:noFill/>
          </a:ln>
        </p:spPr>
      </p:pic>
      <p:sp>
        <p:nvSpPr>
          <p:cNvPr id="254" name="Shape 254"/>
          <p:cNvSpPr txBox="1"/>
          <p:nvPr/>
        </p:nvSpPr>
        <p:spPr>
          <a:xfrm flipH="1">
            <a:off x="629648" y="5526171"/>
            <a:ext cx="4902600" cy="261900"/>
          </a:xfrm>
          <a:prstGeom prst="rect">
            <a:avLst/>
          </a:prstGeom>
          <a:noFill/>
          <a:ln>
            <a:noFill/>
          </a:ln>
        </p:spPr>
        <p:txBody>
          <a:bodyPr anchorCtr="0" anchor="t" bIns="91425" lIns="91425" rIns="91425" wrap="square" tIns="91425">
            <a:noAutofit/>
          </a:bodyPr>
          <a:lstStyle/>
          <a:p>
            <a:pPr lvl="0" rtl="0">
              <a:spcBef>
                <a:spcPts val="0"/>
              </a:spcBef>
              <a:buNone/>
            </a:pPr>
            <a:r>
              <a:rPr lang="en-US" sz="700"/>
              <a:t>https://trends.collegeboard.org/college-pricing/figures-tables/average-estimated-undergraduate-budgets-2016-17</a:t>
            </a:r>
          </a:p>
        </p:txBody>
      </p:sp>
      <p:sp>
        <p:nvSpPr>
          <p:cNvPr id="255" name="Shape 255"/>
          <p:cNvSpPr txBox="1"/>
          <p:nvPr/>
        </p:nvSpPr>
        <p:spPr>
          <a:xfrm>
            <a:off x="2004150" y="5990075"/>
            <a:ext cx="5295300" cy="617700"/>
          </a:xfrm>
          <a:prstGeom prst="rect">
            <a:avLst/>
          </a:prstGeom>
          <a:noFill/>
          <a:ln>
            <a:noFill/>
          </a:ln>
        </p:spPr>
        <p:txBody>
          <a:bodyPr anchorCtr="0" anchor="t" bIns="91425" lIns="91425" rIns="91425" wrap="square" tIns="91425">
            <a:noAutofit/>
          </a:bodyPr>
          <a:lstStyle/>
          <a:p>
            <a:pPr lvl="0">
              <a:spcBef>
                <a:spcPts val="0"/>
              </a:spcBef>
              <a:buNone/>
            </a:pPr>
            <a:r>
              <a:rPr lang="en-US"/>
              <a:t>Books and  supplies range from $1,230- 1,390 per year</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Shape 261">
            <a:hlinkClick r:id="rId3"/>
          </p:cNvPr>
          <p:cNvSpPr/>
          <p:nvPr/>
        </p:nvSpPr>
        <p:spPr>
          <a:xfrm>
            <a:off x="3452800" y="1630825"/>
            <a:ext cx="5656800" cy="41202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262" name="Shape 262"/>
          <p:cNvSpPr txBox="1"/>
          <p:nvPr>
            <p:ph type="title"/>
          </p:nvPr>
        </p:nvSpPr>
        <p:spPr>
          <a:xfrm>
            <a:off x="254975" y="431025"/>
            <a:ext cx="8229600" cy="1066800"/>
          </a:xfrm>
          <a:prstGeom prst="rect">
            <a:avLst/>
          </a:prstGeom>
          <a:noFill/>
          <a:ln>
            <a:noFill/>
          </a:ln>
        </p:spPr>
        <p:txBody>
          <a:bodyPr anchorCtr="0" anchor="ctr" bIns="45700" lIns="91425" rIns="91425" wrap="square" tIns="45700">
            <a:noAutofit/>
          </a:bodyPr>
          <a:lstStyle/>
          <a:p>
            <a:pPr indent="0" lvl="0" marL="0" marR="0" rtl="0">
              <a:spcBef>
                <a:spcPts val="0"/>
              </a:spcBef>
              <a:buClr>
                <a:schemeClr val="dk2"/>
              </a:buClr>
              <a:buSzPct val="25000"/>
              <a:buFont typeface="Trebuchet MS"/>
              <a:buNone/>
            </a:pPr>
            <a:r>
              <a:rPr lang="en-US"/>
              <a:t>Student textbook spending </a:t>
            </a:r>
          </a:p>
        </p:txBody>
      </p:sp>
      <p:sp>
        <p:nvSpPr>
          <p:cNvPr id="263" name="Shape 263"/>
          <p:cNvSpPr txBox="1"/>
          <p:nvPr>
            <p:ph idx="1" type="body"/>
          </p:nvPr>
        </p:nvSpPr>
        <p:spPr>
          <a:xfrm>
            <a:off x="457200" y="1715450"/>
            <a:ext cx="8389800" cy="3628800"/>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300"/>
              </a:spcBef>
              <a:spcAft>
                <a:spcPts val="0"/>
              </a:spcAft>
              <a:buNone/>
            </a:pPr>
            <a:r>
              <a:t/>
            </a:r>
            <a:endParaRPr/>
          </a:p>
          <a:p>
            <a:pPr indent="-514350" lvl="0" marL="514350" marR="0" rtl="0" algn="l">
              <a:lnSpc>
                <a:spcPct val="80000"/>
              </a:lnSpc>
              <a:spcBef>
                <a:spcPts val="300"/>
              </a:spcBef>
              <a:spcAft>
                <a:spcPts val="0"/>
              </a:spcAft>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a:p>
            <a:pPr indent="-514350" lvl="0" marL="514350" marR="0" rtl="0" algn="l">
              <a:lnSpc>
                <a:spcPct val="80000"/>
              </a:lnSpc>
              <a:spcBef>
                <a:spcPts val="300"/>
              </a:spcBef>
              <a:spcAft>
                <a:spcPts val="0"/>
              </a:spcAft>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a:p>
            <a:pPr indent="-514350" lvl="0" marL="514350" marR="0" rtl="0" algn="l">
              <a:lnSpc>
                <a:spcPct val="80000"/>
              </a:lnSpc>
              <a:spcBef>
                <a:spcPts val="300"/>
              </a:spcBef>
              <a:spcAft>
                <a:spcPts val="0"/>
              </a:spcAft>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a:p>
            <a:pPr indent="-514350" lvl="0" marL="514350" marR="0" rtl="0" algn="l">
              <a:lnSpc>
                <a:spcPct val="80000"/>
              </a:lnSpc>
              <a:spcBef>
                <a:spcPts val="300"/>
              </a:spcBef>
              <a:buClr>
                <a:schemeClr val="accent3"/>
              </a:buClr>
              <a:buSzPct val="99615"/>
              <a:buFont typeface="Trebuchet MS"/>
              <a:buNone/>
            </a:pPr>
            <a:r>
              <a:t/>
            </a:r>
            <a:endParaRPr b="0" i="0" sz="2590" u="none" cap="none" strike="noStrike">
              <a:solidFill>
                <a:schemeClr val="dk1"/>
              </a:solidFill>
              <a:latin typeface="Georgia"/>
              <a:ea typeface="Georgia"/>
              <a:cs typeface="Georgia"/>
              <a:sym typeface="Georgia"/>
            </a:endParaRPr>
          </a:p>
        </p:txBody>
      </p:sp>
      <p:sp>
        <p:nvSpPr>
          <p:cNvPr id="264" name="Shape 264"/>
          <p:cNvSpPr txBox="1"/>
          <p:nvPr/>
        </p:nvSpPr>
        <p:spPr>
          <a:xfrm>
            <a:off x="95275" y="1290600"/>
            <a:ext cx="3278700" cy="5562900"/>
          </a:xfrm>
          <a:prstGeom prst="rect">
            <a:avLst/>
          </a:prstGeom>
          <a:noFill/>
          <a:ln>
            <a:noFill/>
          </a:ln>
        </p:spPr>
        <p:txBody>
          <a:bodyPr anchorCtr="0" anchor="ctr" bIns="91425" lIns="91425" rIns="91425" wrap="square" tIns="91425">
            <a:noAutofit/>
          </a:bodyPr>
          <a:lstStyle/>
          <a:p>
            <a:pPr lvl="0">
              <a:spcBef>
                <a:spcPts val="0"/>
              </a:spcBef>
              <a:buNone/>
            </a:pPr>
            <a:r>
              <a:rPr b="1" lang="en-US" sz="1800">
                <a:highlight>
                  <a:srgbClr val="FFFFFF"/>
                </a:highlight>
              </a:rPr>
              <a:t>Florida Survey 2016</a:t>
            </a:r>
            <a:r>
              <a:rPr lang="en-US" sz="1800">
                <a:highlight>
                  <a:srgbClr val="FFFFFF"/>
                </a:highlight>
              </a:rPr>
              <a:t> - </a:t>
            </a:r>
            <a:br>
              <a:rPr lang="en-US" sz="1800">
                <a:highlight>
                  <a:srgbClr val="FFFFFF"/>
                </a:highlight>
              </a:rPr>
            </a:br>
            <a:r>
              <a:rPr lang="en-US" sz="1800">
                <a:highlight>
                  <a:srgbClr val="FFFFFF"/>
                </a:highlight>
              </a:rPr>
              <a:t>The cost of textbooks is </a:t>
            </a:r>
            <a:r>
              <a:rPr b="1" lang="en-US" sz="1800">
                <a:highlight>
                  <a:srgbClr val="FFFFFF"/>
                </a:highlight>
              </a:rPr>
              <a:t>negatively</a:t>
            </a:r>
            <a:r>
              <a:rPr lang="en-US" sz="1800">
                <a:highlight>
                  <a:srgbClr val="FFFFFF"/>
                </a:highlight>
              </a:rPr>
              <a:t> impacting student access to required materials </a:t>
            </a:r>
            <a:r>
              <a:rPr lang="en-US" sz="1800">
                <a:solidFill>
                  <a:schemeClr val="dk1"/>
                </a:solidFill>
              </a:rPr>
              <a:t>and their learning</a:t>
            </a:r>
            <a:r>
              <a:rPr lang="en-US" sz="1800">
                <a:highlight>
                  <a:srgbClr val="FFFFFF"/>
                </a:highlight>
              </a:rPr>
              <a:t> and extending time to graduation. </a:t>
            </a:r>
          </a:p>
          <a:p>
            <a:pPr lvl="0" rtl="0">
              <a:spcBef>
                <a:spcPts val="0"/>
              </a:spcBef>
              <a:buNone/>
            </a:pPr>
            <a:br>
              <a:rPr lang="en-US" sz="1800">
                <a:highlight>
                  <a:srgbClr val="FFFFFF"/>
                </a:highlight>
              </a:rPr>
            </a:br>
            <a:r>
              <a:rPr lang="en-US" sz="1800">
                <a:highlight>
                  <a:srgbClr val="FFFFFF"/>
                </a:highlight>
              </a:rPr>
              <a:t>66.6% did not purchase the required textbook </a:t>
            </a:r>
          </a:p>
          <a:p>
            <a:pPr lvl="0" rtl="0">
              <a:spcBef>
                <a:spcPts val="0"/>
              </a:spcBef>
              <a:buNone/>
            </a:pPr>
            <a:r>
              <a:rPr lang="en-US" sz="1800">
                <a:highlight>
                  <a:srgbClr val="FFFFFF"/>
                </a:highlight>
              </a:rPr>
              <a:t>37.6% earn a poor grade 19.8% fail a course</a:t>
            </a:r>
          </a:p>
          <a:p>
            <a:pPr lvl="0" rtl="0">
              <a:spcBef>
                <a:spcPts val="0"/>
              </a:spcBef>
              <a:buNone/>
            </a:pPr>
            <a:r>
              <a:t/>
            </a:r>
            <a:endParaRPr sz="1800">
              <a:highlight>
                <a:srgbClr val="FFFFFF"/>
              </a:highlight>
            </a:endParaRPr>
          </a:p>
          <a:p>
            <a:pPr lvl="0">
              <a:spcBef>
                <a:spcPts val="0"/>
              </a:spcBef>
              <a:buNone/>
            </a:pPr>
            <a:r>
              <a:rPr lang="en-US" sz="1800">
                <a:highlight>
                  <a:srgbClr val="FFFFFF"/>
                </a:highlight>
              </a:rPr>
              <a:t>47.6% occasionally or frequently take fewer courses 45.5% do not register for a course </a:t>
            </a:r>
          </a:p>
          <a:p>
            <a:pPr lvl="0" rtl="0">
              <a:spcBef>
                <a:spcPts val="0"/>
              </a:spcBef>
              <a:buNone/>
            </a:pPr>
            <a:r>
              <a:rPr lang="en-US" sz="1800">
                <a:highlight>
                  <a:srgbClr val="FFFFFF"/>
                </a:highlight>
              </a:rPr>
              <a:t>26.1% drop a course </a:t>
            </a:r>
            <a:br>
              <a:rPr lang="en-US" sz="1800">
                <a:highlight>
                  <a:srgbClr val="FFFFFF"/>
                </a:highlight>
              </a:rPr>
            </a:br>
            <a:r>
              <a:rPr lang="en-US" sz="1800">
                <a:highlight>
                  <a:srgbClr val="FFFFFF"/>
                </a:highlight>
              </a:rPr>
              <a:t>20.7% withdraw from courses </a:t>
            </a:r>
          </a:p>
        </p:txBody>
      </p:sp>
      <p:pic>
        <p:nvPicPr>
          <p:cNvPr id="265" name="Shape 265">
            <a:hlinkClick r:id="rId4"/>
          </p:cNvPr>
          <p:cNvPicPr preferRelativeResize="0"/>
          <p:nvPr/>
        </p:nvPicPr>
        <p:blipFill>
          <a:blip r:embed="rId5">
            <a:alphaModFix/>
          </a:blip>
          <a:stretch>
            <a:fillRect/>
          </a:stretch>
        </p:blipFill>
        <p:spPr>
          <a:xfrm>
            <a:off x="3560625" y="1708969"/>
            <a:ext cx="5485325" cy="3798055"/>
          </a:xfrm>
          <a:prstGeom prst="rect">
            <a:avLst/>
          </a:prstGeom>
          <a:noFill/>
          <a:ln>
            <a:noFill/>
          </a:ln>
        </p:spPr>
      </p:pic>
      <p:sp>
        <p:nvSpPr>
          <p:cNvPr id="266" name="Shape 266"/>
          <p:cNvSpPr txBox="1"/>
          <p:nvPr/>
        </p:nvSpPr>
        <p:spPr>
          <a:xfrm>
            <a:off x="3452800" y="5751025"/>
            <a:ext cx="5782200" cy="423000"/>
          </a:xfrm>
          <a:prstGeom prst="rect">
            <a:avLst/>
          </a:prstGeom>
          <a:noFill/>
          <a:ln>
            <a:noFill/>
          </a:ln>
        </p:spPr>
        <p:txBody>
          <a:bodyPr anchorCtr="0" anchor="ctr" bIns="91425" lIns="91425" rIns="91425" wrap="square" tIns="91425">
            <a:noAutofit/>
          </a:bodyPr>
          <a:lstStyle/>
          <a:p>
            <a:pPr lvl="0" rtl="0">
              <a:spcBef>
                <a:spcPts val="0"/>
              </a:spcBef>
              <a:buNone/>
            </a:pPr>
            <a:r>
              <a:rPr i="1" lang="en-US" sz="1000"/>
              <a:t>https://florida.theorangegrove.org/og/file/3a65c507-2510-42d7-814c-ffdefd394b6c/1/2016%20Student%20Textbook%20Survey.pdf</a:t>
            </a:r>
          </a:p>
        </p:txBody>
      </p:sp>
      <p:sp>
        <p:nvSpPr>
          <p:cNvPr id="267" name="Shape 267"/>
          <p:cNvSpPr txBox="1"/>
          <p:nvPr/>
        </p:nvSpPr>
        <p:spPr>
          <a:xfrm>
            <a:off x="171475" y="6590000"/>
            <a:ext cx="3000000" cy="354600"/>
          </a:xfrm>
          <a:prstGeom prst="rect">
            <a:avLst/>
          </a:prstGeom>
          <a:noFill/>
          <a:ln>
            <a:noFill/>
          </a:ln>
        </p:spPr>
        <p:txBody>
          <a:bodyPr anchorCtr="0" anchor="ctr" bIns="91425" lIns="91425" rIns="91425" wrap="square" tIns="91425">
            <a:noAutofit/>
          </a:bodyPr>
          <a:lstStyle/>
          <a:p>
            <a:pPr lvl="0" rtl="0">
              <a:spcBef>
                <a:spcPts val="0"/>
              </a:spcBef>
              <a:buNone/>
            </a:pPr>
            <a:r>
              <a:rPr lang="en-US" sz="1000">
                <a:solidFill>
                  <a:srgbClr val="444444"/>
                </a:solidFill>
              </a:rPr>
              <a:t>http://studentpirgs.org/sp/oer-digest#seventeenth</a:t>
            </a:r>
          </a:p>
        </p:txBody>
      </p:sp>
      <p:sp>
        <p:nvSpPr>
          <p:cNvPr id="268" name="Shape 268"/>
          <p:cNvSpPr/>
          <p:nvPr/>
        </p:nvSpPr>
        <p:spPr>
          <a:xfrm>
            <a:off x="95375" y="3397650"/>
            <a:ext cx="3278700" cy="3455700"/>
          </a:xfrm>
          <a:prstGeom prst="rect">
            <a:avLst/>
          </a:prstGeom>
          <a:solidFill>
            <a:srgbClr val="328D96">
              <a:alpha val="24710"/>
            </a:srgbClr>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Urban">
  <a:themeElements>
    <a:clrScheme name="Urban">
      <a:dk1>
        <a:srgbClr val="000000"/>
      </a:dk1>
      <a:lt1>
        <a:srgbClr val="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