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3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0" d="100"/>
          <a:sy n="140" d="100"/>
        </p:scale>
        <p:origin x="15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73379518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Open-access_mandate#cite_note-25"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lipartpanda.com/categories/college-student-studying-clipart"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clipartpanda.com/categories/college-student-studying-clipar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2204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28" name="Shape 2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1721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37" name="Shape 2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3890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46" name="Shape 2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0493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57" name="Shape 257"/>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9519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1646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Shape 27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74" name="Shape 274"/>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531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88" name="Shape 288"/>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9744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298" name="Shape 298"/>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5798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306" name="Shape 306"/>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0962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315" name="Shape 315"/>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0524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325" name="Shape 325"/>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998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a:spcBef>
                <a:spcPts val="0"/>
              </a:spcBef>
              <a:buNone/>
            </a:pPr>
            <a:r>
              <a:rPr lang="en" sz="1050">
                <a:solidFill>
                  <a:srgbClr val="252525"/>
                </a:solidFill>
                <a:highlight>
                  <a:srgbClr val="FFFFFF"/>
                </a:highlight>
              </a:rPr>
              <a:t>In February 2013, the Fair Access to Science and Technology Research bill was introduced into both houses of Congress. It was described as a "strengthened version of FRPAA" </a:t>
            </a:r>
            <a:r>
              <a:rPr lang="en" baseline="30000">
                <a:solidFill>
                  <a:srgbClr val="0B0080"/>
                </a:solidFill>
                <a:highlight>
                  <a:srgbClr val="FFFFFF"/>
                </a:highlight>
                <a:hlinkClick r:id="rId3"/>
              </a:rPr>
              <a:t>[25]</a:t>
            </a:r>
            <a:r>
              <a:rPr lang="en" sz="1050">
                <a:solidFill>
                  <a:srgbClr val="252525"/>
                </a:solidFill>
                <a:highlight>
                  <a:srgbClr val="FFFFFF"/>
                </a:highlight>
              </a:rPr>
              <a:t> In the same month, the White House issued a directive requiring federal agencies "with over $100 million in annual conduct of research and development expenditures" to develop, within the next 6 months, a plan to make the peer-reviewed publications directly arising from Federal funding "publicly accessible to search, retrieve, and analyze"  </a:t>
            </a:r>
          </a:p>
          <a:p>
            <a:pPr lvl="0">
              <a:spcBef>
                <a:spcPts val="0"/>
              </a:spcBef>
              <a:buNone/>
            </a:pPr>
            <a:r>
              <a:rPr lang="en" sz="1050">
                <a:solidFill>
                  <a:srgbClr val="252525"/>
                </a:solidFill>
                <a:highlight>
                  <a:srgbClr val="FFFFFF"/>
                </a:highlight>
              </a:rPr>
              <a:t>As of July 2016 -  16 -  sixteen Federal departments and agencies have completed public access plans and posted them on their open government websites.</a:t>
            </a:r>
          </a:p>
          <a:p>
            <a:pPr lvl="0">
              <a:spcBef>
                <a:spcPts val="0"/>
              </a:spcBef>
              <a:buNone/>
            </a:pPr>
            <a:r>
              <a:rPr lang="en"/>
              <a:t> </a:t>
            </a:r>
          </a:p>
          <a:p>
            <a:pPr lvl="0" rtl="0">
              <a:spcBef>
                <a:spcPts val="0"/>
              </a:spcBef>
              <a:buNone/>
            </a:pPr>
            <a:r>
              <a:rPr lang="en"/>
              <a:t>https://libraries.mit.edu/scholarly/research-funders/</a:t>
            </a:r>
          </a:p>
        </p:txBody>
      </p:sp>
      <p:sp>
        <p:nvSpPr>
          <p:cNvPr id="334" name="Shape 334"/>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382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r>
              <a:rPr lang="en" sz="1000">
                <a:solidFill>
                  <a:srgbClr val="7D7D7D"/>
                </a:solidFill>
                <a:highlight>
                  <a:srgbClr val="F1F1F1"/>
                </a:highlight>
                <a:hlinkClick r:id="rId3"/>
              </a:rPr>
              <a:t>www.clipartpanda.com</a:t>
            </a:r>
          </a:p>
        </p:txBody>
      </p:sp>
      <p:sp>
        <p:nvSpPr>
          <p:cNvPr id="343" name="Shape 343"/>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0814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352" name="Shape 352"/>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3357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Shape 36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364" name="Shape 364"/>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6611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372" name="Shape 372"/>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0354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382" name="Shape 382"/>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1436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Shape 389"/>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r>
              <a:rPr lang="en" sz="1000">
                <a:solidFill>
                  <a:srgbClr val="7D7D7D"/>
                </a:solidFill>
                <a:highlight>
                  <a:srgbClr val="F1F1F1"/>
                </a:highlight>
                <a:hlinkClick r:id="rId3"/>
              </a:rPr>
              <a:t>www.clipartpanda.com</a:t>
            </a:r>
          </a:p>
        </p:txBody>
      </p:sp>
      <p:sp>
        <p:nvSpPr>
          <p:cNvPr id="390" name="Shape 390"/>
          <p:cNvSpPr>
            <a:spLocks noGrp="1" noRot="1" noChangeAspect="1"/>
          </p:cNvSpPr>
          <p:nvPr>
            <p:ph type="sldImg" idx="2"/>
          </p:nvPr>
        </p:nvSpPr>
        <p:spPr>
          <a:xfrm>
            <a:off x="381000" y="685800"/>
            <a:ext cx="6097588"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5064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00" name="Shape 4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4899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Shape 40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09" name="Shape 4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0457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9" name="Shape 4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strike="noStrike" cap="none">
              <a:latin typeface="Calibri"/>
              <a:ea typeface="Calibri"/>
              <a:cs typeface="Calibri"/>
              <a:sym typeface="Calibri"/>
            </a:endParaRPr>
          </a:p>
          <a:p>
            <a:pPr marL="0" marR="0" lvl="0" indent="0" algn="l" rtl="0">
              <a:spcBef>
                <a:spcPts val="0"/>
              </a:spcBef>
              <a:buNone/>
            </a:pPr>
            <a:endParaRPr sz="1200" b="0" i="0" u="none" strike="noStrike" cap="none">
              <a:solidFill>
                <a:schemeClr val="dk1"/>
              </a:solidFill>
              <a:latin typeface="Calibri"/>
              <a:ea typeface="Calibri"/>
              <a:cs typeface="Calibri"/>
              <a:sym typeface="Calibri"/>
            </a:endParaRPr>
          </a:p>
        </p:txBody>
      </p:sp>
      <p:sp>
        <p:nvSpPr>
          <p:cNvPr id="420" name="Shape 42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 sz="1200">
                <a:solidFill>
                  <a:schemeClr val="dk1"/>
                </a:solidFill>
                <a:latin typeface="Calibri"/>
                <a:ea typeface="Calibri"/>
                <a:cs typeface="Calibri"/>
                <a:sym typeface="Calibri"/>
              </a:rPr>
              <a:t>22</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5164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31" name="Shape 4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3503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36189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Shape 458"/>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459" name="Shape 4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34621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Shape 46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
              <a:t>Select any of the actions below to commit to putting open into action this Open Access Week</a:t>
            </a:r>
          </a:p>
        </p:txBody>
      </p:sp>
      <p:sp>
        <p:nvSpPr>
          <p:cNvPr id="465" name="Shape 4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9697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1" name="Shape 48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200" b="0" i="0" u="none" strike="noStrike" cap="none">
                <a:solidFill>
                  <a:schemeClr val="dk1"/>
                </a:solidFill>
                <a:latin typeface="Calibri"/>
                <a:ea typeface="Calibri"/>
                <a:cs typeface="Calibri"/>
                <a:sym typeface="Calibri"/>
              </a:rPr>
              <a:t>Academia.edu is a website where researchers can post their articles and discover andread articles posted by others. It combines the archival role of repositories like ArXiv,SSRN, or PubMed with social networking features, such as proﬁles, news feeds, recom-mendations,andtheabilitytofollowindividualsandtopics. Thesitelaunchedin2008and as of April 2015 has approximately 20 million registered users who have uploadedapproximately ﬁve million articles. Registration on the site is free and users can freelydownloadallpaperspostedtothesite</a:t>
            </a:r>
          </a:p>
          <a:p>
            <a:pPr marL="0" marR="0" lvl="0" indent="0" algn="l" rtl="0">
              <a:spcBef>
                <a:spcPts val="0"/>
              </a:spcBef>
              <a:buNone/>
            </a:pPr>
            <a:endParaRPr sz="1200" b="0" i="0" u="none" strike="noStrike" cap="none">
              <a:solidFill>
                <a:schemeClr val="dk1"/>
              </a:solidFill>
              <a:latin typeface="Calibri"/>
              <a:ea typeface="Calibri"/>
              <a:cs typeface="Calibri"/>
              <a:sym typeface="Calibri"/>
            </a:endParaRPr>
          </a:p>
        </p:txBody>
      </p:sp>
      <p:sp>
        <p:nvSpPr>
          <p:cNvPr id="482" name="Shape 48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 sz="1200">
                <a:solidFill>
                  <a:schemeClr val="dk1"/>
                </a:solidFill>
                <a:latin typeface="Calibri"/>
                <a:ea typeface="Calibri"/>
                <a:cs typeface="Calibri"/>
                <a:sym typeface="Calibri"/>
              </a:rPr>
              <a:t>27</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5032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Shape 48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88" name="Shape 4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7788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Shape 4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3" name="Shape 4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81447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685511" y="1597889"/>
            <a:ext cx="7772977" cy="1102028"/>
          </a:xfrm>
          <a:prstGeom prst="rect">
            <a:avLst/>
          </a:prstGeom>
          <a:noFill/>
          <a:ln>
            <a:noFill/>
          </a:ln>
        </p:spPr>
        <p:txBody>
          <a:bodyPr lIns="75575" tIns="75575" rIns="75575" bIns="75575" anchor="ctr" anchorCtr="0"/>
          <a:lstStyle>
            <a:lvl1pPr marL="0" marR="0" lvl="0" indent="0" algn="ctr" rtl="0">
              <a:spcBef>
                <a:spcPts val="0"/>
              </a:spcBef>
              <a:spcAft>
                <a:spcPts val="0"/>
              </a:spcAft>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58" name="Shape 58"/>
          <p:cNvSpPr txBox="1">
            <a:spLocks noGrp="1"/>
          </p:cNvSpPr>
          <p:nvPr>
            <p:ph type="subTitle" idx="1"/>
          </p:nvPr>
        </p:nvSpPr>
        <p:spPr>
          <a:xfrm>
            <a:off x="1371022" y="2914229"/>
            <a:ext cx="6401954" cy="1315290"/>
          </a:xfrm>
          <a:prstGeom prst="rect">
            <a:avLst/>
          </a:prstGeom>
          <a:noFill/>
          <a:ln>
            <a:noFill/>
          </a:ln>
        </p:spPr>
        <p:txBody>
          <a:bodyPr lIns="75575" tIns="75575" rIns="75575" bIns="75575" anchor="t" anchorCtr="0"/>
          <a:lstStyle>
            <a:lvl1pPr marL="0" marR="0" lvl="0" indent="0" algn="ctr" rtl="0">
              <a:spcBef>
                <a:spcPts val="500"/>
              </a:spcBef>
              <a:spcAft>
                <a:spcPts val="0"/>
              </a:spcAft>
              <a:buClr>
                <a:schemeClr val="dk1"/>
              </a:buClr>
              <a:buFont typeface="Arial"/>
              <a:buNone/>
              <a:defRPr sz="2600" b="0" i="0" u="none" strike="noStrike" cap="none">
                <a:solidFill>
                  <a:schemeClr val="dk1"/>
                </a:solidFill>
                <a:latin typeface="Arial"/>
                <a:ea typeface="Arial"/>
                <a:cs typeface="Arial"/>
                <a:sym typeface="Arial"/>
              </a:defRPr>
            </a:lvl1pPr>
            <a:lvl2pPr marL="381000" marR="0" lvl="1" indent="0" algn="ctr" rtl="0">
              <a:spcBef>
                <a:spcPts val="500"/>
              </a:spcBef>
              <a:spcAft>
                <a:spcPts val="0"/>
              </a:spcAft>
              <a:buClr>
                <a:schemeClr val="dk1"/>
              </a:buClr>
              <a:buFont typeface="Arial"/>
              <a:buNone/>
              <a:defRPr sz="2300" b="0" i="0" u="none" strike="noStrike" cap="none">
                <a:solidFill>
                  <a:schemeClr val="dk1"/>
                </a:solidFill>
                <a:latin typeface="Arial"/>
                <a:ea typeface="Arial"/>
                <a:cs typeface="Arial"/>
                <a:sym typeface="Arial"/>
              </a:defRPr>
            </a:lvl2pPr>
            <a:lvl3pPr marL="762000" marR="0" lvl="2" indent="0" algn="ctr" rtl="0">
              <a:spcBef>
                <a:spcPts val="400"/>
              </a:spcBef>
              <a:spcAft>
                <a:spcPts val="0"/>
              </a:spcAft>
              <a:buClr>
                <a:schemeClr val="dk1"/>
              </a:buClr>
              <a:buFont typeface="Arial"/>
              <a:buNone/>
              <a:defRPr sz="2100" b="0" i="0" u="none" strike="noStrike" cap="none">
                <a:solidFill>
                  <a:schemeClr val="dk1"/>
                </a:solidFill>
                <a:latin typeface="Arial"/>
                <a:ea typeface="Arial"/>
                <a:cs typeface="Arial"/>
                <a:sym typeface="Arial"/>
              </a:defRPr>
            </a:lvl3pPr>
            <a:lvl4pPr marL="1130300" marR="0" lvl="3" indent="0" algn="ctr" rtl="0">
              <a:spcBef>
                <a:spcPts val="300"/>
              </a:spcBef>
              <a:spcAft>
                <a:spcPts val="0"/>
              </a:spcAft>
              <a:buClr>
                <a:schemeClr val="dk1"/>
              </a:buClr>
              <a:buFont typeface="Arial"/>
              <a:buNone/>
              <a:defRPr sz="1700" b="0" i="0" u="none" strike="noStrike" cap="none">
                <a:solidFill>
                  <a:schemeClr val="dk1"/>
                </a:solidFill>
                <a:latin typeface="Arial"/>
                <a:ea typeface="Arial"/>
                <a:cs typeface="Arial"/>
                <a:sym typeface="Arial"/>
              </a:defRPr>
            </a:lvl4pPr>
            <a:lvl5pPr marL="1511300" marR="0" lvl="4" indent="0" algn="ctr" rtl="0">
              <a:spcBef>
                <a:spcPts val="300"/>
              </a:spcBef>
              <a:spcAft>
                <a:spcPts val="0"/>
              </a:spcAft>
              <a:buClr>
                <a:schemeClr val="dk1"/>
              </a:buClr>
              <a:buFont typeface="Arial"/>
              <a:buNone/>
              <a:defRPr sz="1700" b="0" i="0" u="none" strike="noStrike" cap="none">
                <a:solidFill>
                  <a:schemeClr val="dk1"/>
                </a:solidFill>
                <a:latin typeface="Arial"/>
                <a:ea typeface="Arial"/>
                <a:cs typeface="Arial"/>
                <a:sym typeface="Arial"/>
              </a:defRPr>
            </a:lvl5pPr>
            <a:lvl6pPr marL="1892300" marR="0" lvl="5" indent="0" algn="ctr" rtl="0">
              <a:spcBef>
                <a:spcPts val="300"/>
              </a:spcBef>
              <a:spcAft>
                <a:spcPts val="0"/>
              </a:spcAft>
              <a:buClr>
                <a:schemeClr val="dk1"/>
              </a:buClr>
              <a:buFont typeface="Arial"/>
              <a:buNone/>
              <a:defRPr sz="1700" b="0" i="0" u="none" strike="noStrike" cap="none">
                <a:solidFill>
                  <a:schemeClr val="dk1"/>
                </a:solidFill>
                <a:latin typeface="Arial"/>
                <a:ea typeface="Arial"/>
                <a:cs typeface="Arial"/>
                <a:sym typeface="Arial"/>
              </a:defRPr>
            </a:lvl6pPr>
            <a:lvl7pPr marL="2273300" marR="0" lvl="6" indent="0" algn="ctr" rtl="0">
              <a:spcBef>
                <a:spcPts val="300"/>
              </a:spcBef>
              <a:spcAft>
                <a:spcPts val="0"/>
              </a:spcAft>
              <a:buClr>
                <a:schemeClr val="dk1"/>
              </a:buClr>
              <a:buFont typeface="Arial"/>
              <a:buNone/>
              <a:defRPr sz="1700" b="0" i="0" u="none" strike="noStrike" cap="none">
                <a:solidFill>
                  <a:schemeClr val="dk1"/>
                </a:solidFill>
                <a:latin typeface="Arial"/>
                <a:ea typeface="Arial"/>
                <a:cs typeface="Arial"/>
                <a:sym typeface="Arial"/>
              </a:defRPr>
            </a:lvl7pPr>
            <a:lvl8pPr marL="2641600" marR="0" lvl="7" indent="0" algn="ctr" rtl="0">
              <a:spcBef>
                <a:spcPts val="300"/>
              </a:spcBef>
              <a:spcAft>
                <a:spcPts val="0"/>
              </a:spcAft>
              <a:buClr>
                <a:schemeClr val="dk1"/>
              </a:buClr>
              <a:buFont typeface="Arial"/>
              <a:buNone/>
              <a:defRPr sz="1700" b="0" i="0" u="none" strike="noStrike" cap="none">
                <a:solidFill>
                  <a:schemeClr val="dk1"/>
                </a:solidFill>
                <a:latin typeface="Arial"/>
                <a:ea typeface="Arial"/>
                <a:cs typeface="Arial"/>
                <a:sym typeface="Arial"/>
              </a:defRPr>
            </a:lvl8pPr>
            <a:lvl9pPr marL="3022600" marR="0" lvl="8" indent="0" algn="ctr" rtl="0">
              <a:spcBef>
                <a:spcPts val="300"/>
              </a:spcBef>
              <a:spcAft>
                <a:spcPts val="0"/>
              </a:spcAft>
              <a:buClr>
                <a:schemeClr val="dk1"/>
              </a:buClr>
              <a:buFont typeface="Arial"/>
              <a:buNone/>
              <a:defRPr sz="1700" b="0" i="0" u="none" strike="noStrike" cap="none">
                <a:solidFill>
                  <a:schemeClr val="dk1"/>
                </a:solidFill>
                <a:latin typeface="Arial"/>
                <a:ea typeface="Arial"/>
                <a:cs typeface="Arial"/>
                <a:sym typeface="Arial"/>
              </a:defRPr>
            </a:lvl9pPr>
          </a:lstStyle>
          <a:p>
            <a:endParaRPr/>
          </a:p>
        </p:txBody>
      </p:sp>
      <p:sp>
        <p:nvSpPr>
          <p:cNvPr id="59" name="Shape 59"/>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60" name="Shape 60"/>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61" name="Shape 61"/>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457488" y="205908"/>
            <a:ext cx="8229022" cy="857250"/>
          </a:xfrm>
          <a:prstGeom prst="rect">
            <a:avLst/>
          </a:prstGeom>
          <a:noFill/>
          <a:ln>
            <a:noFill/>
          </a:ln>
        </p:spPr>
        <p:txBody>
          <a:bodyPr lIns="75575" tIns="75575" rIns="75575" bIns="75575" anchor="ctr" anchorCtr="0"/>
          <a:lstStyle>
            <a:lvl1pPr marL="0" marR="0" lvl="0" indent="0" algn="ctr" rtl="0">
              <a:spcBef>
                <a:spcPts val="0"/>
              </a:spcBef>
              <a:spcAft>
                <a:spcPts val="0"/>
              </a:spcAft>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64" name="Shape 64"/>
          <p:cNvSpPr txBox="1">
            <a:spLocks noGrp="1"/>
          </p:cNvSpPr>
          <p:nvPr>
            <p:ph type="body" idx="1"/>
          </p:nvPr>
        </p:nvSpPr>
        <p:spPr>
          <a:xfrm>
            <a:off x="457488" y="1199729"/>
            <a:ext cx="8229022" cy="3395382"/>
          </a:xfrm>
          <a:prstGeom prst="rect">
            <a:avLst/>
          </a:prstGeom>
          <a:noFill/>
          <a:ln>
            <a:noFill/>
          </a:ln>
        </p:spPr>
        <p:txBody>
          <a:bodyPr lIns="75575" tIns="75575" rIns="75575" bIns="75575" anchor="t" anchorCtr="0"/>
          <a:lstStyle>
            <a:lvl1pPr marL="279400" marR="0" lvl="0" indent="-114300" algn="l" rtl="0">
              <a:spcBef>
                <a:spcPts val="500"/>
              </a:spcBef>
              <a:spcAft>
                <a:spcPts val="0"/>
              </a:spcAft>
              <a:buClr>
                <a:schemeClr val="dk1"/>
              </a:buClr>
              <a:buSzPct val="100000"/>
              <a:buFont typeface="Arial"/>
              <a:buChar char="•"/>
              <a:defRPr sz="2600" b="0" i="0" u="none" strike="noStrike" cap="none">
                <a:solidFill>
                  <a:schemeClr val="dk1"/>
                </a:solidFill>
                <a:latin typeface="Arial"/>
                <a:ea typeface="Arial"/>
                <a:cs typeface="Arial"/>
                <a:sym typeface="Arial"/>
              </a:defRPr>
            </a:lvl1pPr>
            <a:lvl2pPr marL="609600" marR="0" lvl="1" indent="-88900" algn="l" rtl="0">
              <a:spcBef>
                <a:spcPts val="500"/>
              </a:spcBef>
              <a:spcAft>
                <a:spcPts val="0"/>
              </a:spcAft>
              <a:buClr>
                <a:schemeClr val="dk1"/>
              </a:buClr>
              <a:buSzPct val="100000"/>
              <a:buFont typeface="Arial"/>
              <a:buChar char="–"/>
              <a:defRPr sz="2300" b="0" i="0" u="none" strike="noStrike" cap="none">
                <a:solidFill>
                  <a:schemeClr val="dk1"/>
                </a:solidFill>
                <a:latin typeface="Arial"/>
                <a:ea typeface="Arial"/>
                <a:cs typeface="Arial"/>
                <a:sym typeface="Arial"/>
              </a:defRPr>
            </a:lvl2pPr>
            <a:lvl3pPr marL="939800" marR="0" lvl="2" indent="-50800" algn="l" rtl="0">
              <a:spcBef>
                <a:spcPts val="400"/>
              </a:spcBef>
              <a:spcAft>
                <a:spcPts val="0"/>
              </a:spcAft>
              <a:buClr>
                <a:schemeClr val="dk1"/>
              </a:buClr>
              <a:buSzPct val="100000"/>
              <a:buFont typeface="Arial"/>
              <a:buChar char="•"/>
              <a:defRPr sz="2100" b="0" i="0" u="none" strike="noStrike" cap="none">
                <a:solidFill>
                  <a:schemeClr val="dk1"/>
                </a:solidFill>
                <a:latin typeface="Arial"/>
                <a:ea typeface="Arial"/>
                <a:cs typeface="Arial"/>
                <a:sym typeface="Arial"/>
              </a:defRPr>
            </a:lvl3pPr>
            <a:lvl4pPr marL="1320800" marR="0" lvl="3"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4pPr>
            <a:lvl5pPr marL="1701800" marR="0" lvl="4"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5pPr>
            <a:lvl6pPr marL="2082800" marR="0" lvl="5"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6pPr>
            <a:lvl7pPr marL="2451100" marR="0" lvl="6"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7pPr>
            <a:lvl8pPr marL="2832100" marR="0" lvl="7"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8pPr>
            <a:lvl9pPr marL="3213100" marR="0" lvl="8"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rot="5400000">
            <a:off x="5463642" y="1372242"/>
            <a:ext cx="4389204" cy="2056534"/>
          </a:xfrm>
          <a:prstGeom prst="rect">
            <a:avLst/>
          </a:prstGeom>
          <a:noFill/>
          <a:ln>
            <a:noFill/>
          </a:ln>
        </p:spPr>
        <p:txBody>
          <a:bodyPr lIns="75575" tIns="75575" rIns="75575" bIns="75575" anchor="ctr" anchorCtr="0"/>
          <a:lstStyle>
            <a:lvl1pPr marL="0" marR="0" lvl="0" indent="0" algn="ctr" rtl="0">
              <a:spcBef>
                <a:spcPts val="0"/>
              </a:spcBef>
              <a:spcAft>
                <a:spcPts val="0"/>
              </a:spcAft>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70" name="Shape 70"/>
          <p:cNvSpPr txBox="1">
            <a:spLocks noGrp="1"/>
          </p:cNvSpPr>
          <p:nvPr>
            <p:ph type="body" idx="1"/>
          </p:nvPr>
        </p:nvSpPr>
        <p:spPr>
          <a:xfrm rot="5400000">
            <a:off x="1279858" y="-616461"/>
            <a:ext cx="4389204" cy="6033942"/>
          </a:xfrm>
          <a:prstGeom prst="rect">
            <a:avLst/>
          </a:prstGeom>
          <a:noFill/>
          <a:ln>
            <a:noFill/>
          </a:ln>
        </p:spPr>
        <p:txBody>
          <a:bodyPr lIns="75575" tIns="75575" rIns="75575" bIns="75575" anchor="t" anchorCtr="0"/>
          <a:lstStyle>
            <a:lvl1pPr marL="279400" marR="0" lvl="0" indent="-114300" algn="l" rtl="0">
              <a:spcBef>
                <a:spcPts val="500"/>
              </a:spcBef>
              <a:spcAft>
                <a:spcPts val="0"/>
              </a:spcAft>
              <a:buClr>
                <a:schemeClr val="dk1"/>
              </a:buClr>
              <a:buSzPct val="100000"/>
              <a:buFont typeface="Arial"/>
              <a:buChar char="•"/>
              <a:defRPr sz="2600" b="0" i="0" u="none" strike="noStrike" cap="none">
                <a:solidFill>
                  <a:schemeClr val="dk1"/>
                </a:solidFill>
                <a:latin typeface="Arial"/>
                <a:ea typeface="Arial"/>
                <a:cs typeface="Arial"/>
                <a:sym typeface="Arial"/>
              </a:defRPr>
            </a:lvl1pPr>
            <a:lvl2pPr marL="609600" marR="0" lvl="1" indent="-88900" algn="l" rtl="0">
              <a:spcBef>
                <a:spcPts val="500"/>
              </a:spcBef>
              <a:spcAft>
                <a:spcPts val="0"/>
              </a:spcAft>
              <a:buClr>
                <a:schemeClr val="dk1"/>
              </a:buClr>
              <a:buSzPct val="100000"/>
              <a:buFont typeface="Arial"/>
              <a:buChar char="–"/>
              <a:defRPr sz="2300" b="0" i="0" u="none" strike="noStrike" cap="none">
                <a:solidFill>
                  <a:schemeClr val="dk1"/>
                </a:solidFill>
                <a:latin typeface="Arial"/>
                <a:ea typeface="Arial"/>
                <a:cs typeface="Arial"/>
                <a:sym typeface="Arial"/>
              </a:defRPr>
            </a:lvl2pPr>
            <a:lvl3pPr marL="939800" marR="0" lvl="2" indent="-50800" algn="l" rtl="0">
              <a:spcBef>
                <a:spcPts val="400"/>
              </a:spcBef>
              <a:spcAft>
                <a:spcPts val="0"/>
              </a:spcAft>
              <a:buClr>
                <a:schemeClr val="dk1"/>
              </a:buClr>
              <a:buSzPct val="100000"/>
              <a:buFont typeface="Arial"/>
              <a:buChar char="•"/>
              <a:defRPr sz="2100" b="0" i="0" u="none" strike="noStrike" cap="none">
                <a:solidFill>
                  <a:schemeClr val="dk1"/>
                </a:solidFill>
                <a:latin typeface="Arial"/>
                <a:ea typeface="Arial"/>
                <a:cs typeface="Arial"/>
                <a:sym typeface="Arial"/>
              </a:defRPr>
            </a:lvl3pPr>
            <a:lvl4pPr marL="1320800" marR="0" lvl="3"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4pPr>
            <a:lvl5pPr marL="1701800" marR="0" lvl="4"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5pPr>
            <a:lvl6pPr marL="2082800" marR="0" lvl="5"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6pPr>
            <a:lvl7pPr marL="2451100" marR="0" lvl="6"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7pPr>
            <a:lvl8pPr marL="2832100" marR="0" lvl="7"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8pPr>
            <a:lvl9pPr marL="3213100" marR="0" lvl="8"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488" y="205908"/>
            <a:ext cx="8229022" cy="857250"/>
          </a:xfrm>
          <a:prstGeom prst="rect">
            <a:avLst/>
          </a:prstGeom>
          <a:noFill/>
          <a:ln>
            <a:noFill/>
          </a:ln>
        </p:spPr>
        <p:txBody>
          <a:bodyPr lIns="75575" tIns="75575" rIns="75575" bIns="75575" anchor="ctr" anchorCtr="0"/>
          <a:lstStyle>
            <a:lvl1pPr marL="0" marR="0" lvl="0" indent="0" algn="ctr" rtl="0">
              <a:spcBef>
                <a:spcPts val="0"/>
              </a:spcBef>
              <a:spcAft>
                <a:spcPts val="0"/>
              </a:spcAft>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76" name="Shape 76"/>
          <p:cNvSpPr txBox="1">
            <a:spLocks noGrp="1"/>
          </p:cNvSpPr>
          <p:nvPr>
            <p:ph type="body" idx="1"/>
          </p:nvPr>
        </p:nvSpPr>
        <p:spPr>
          <a:xfrm rot="5400000">
            <a:off x="2874308" y="-1217090"/>
            <a:ext cx="3395382" cy="8229022"/>
          </a:xfrm>
          <a:prstGeom prst="rect">
            <a:avLst/>
          </a:prstGeom>
          <a:noFill/>
          <a:ln>
            <a:noFill/>
          </a:ln>
        </p:spPr>
        <p:txBody>
          <a:bodyPr lIns="75575" tIns="75575" rIns="75575" bIns="75575" anchor="t" anchorCtr="0"/>
          <a:lstStyle>
            <a:lvl1pPr marL="279400" marR="0" lvl="0" indent="-114300" algn="l" rtl="0">
              <a:spcBef>
                <a:spcPts val="500"/>
              </a:spcBef>
              <a:spcAft>
                <a:spcPts val="0"/>
              </a:spcAft>
              <a:buClr>
                <a:schemeClr val="dk1"/>
              </a:buClr>
              <a:buSzPct val="100000"/>
              <a:buFont typeface="Arial"/>
              <a:buChar char="•"/>
              <a:defRPr sz="2600" b="0" i="0" u="none" strike="noStrike" cap="none">
                <a:solidFill>
                  <a:schemeClr val="dk1"/>
                </a:solidFill>
                <a:latin typeface="Arial"/>
                <a:ea typeface="Arial"/>
                <a:cs typeface="Arial"/>
                <a:sym typeface="Arial"/>
              </a:defRPr>
            </a:lvl1pPr>
            <a:lvl2pPr marL="609600" marR="0" lvl="1" indent="-88900" algn="l" rtl="0">
              <a:spcBef>
                <a:spcPts val="500"/>
              </a:spcBef>
              <a:spcAft>
                <a:spcPts val="0"/>
              </a:spcAft>
              <a:buClr>
                <a:schemeClr val="dk1"/>
              </a:buClr>
              <a:buSzPct val="100000"/>
              <a:buFont typeface="Arial"/>
              <a:buChar char="–"/>
              <a:defRPr sz="2300" b="0" i="0" u="none" strike="noStrike" cap="none">
                <a:solidFill>
                  <a:schemeClr val="dk1"/>
                </a:solidFill>
                <a:latin typeface="Arial"/>
                <a:ea typeface="Arial"/>
                <a:cs typeface="Arial"/>
                <a:sym typeface="Arial"/>
              </a:defRPr>
            </a:lvl2pPr>
            <a:lvl3pPr marL="939800" marR="0" lvl="2" indent="-50800" algn="l" rtl="0">
              <a:spcBef>
                <a:spcPts val="400"/>
              </a:spcBef>
              <a:spcAft>
                <a:spcPts val="0"/>
              </a:spcAft>
              <a:buClr>
                <a:schemeClr val="dk1"/>
              </a:buClr>
              <a:buSzPct val="100000"/>
              <a:buFont typeface="Arial"/>
              <a:buChar char="•"/>
              <a:defRPr sz="2100" b="0" i="0" u="none" strike="noStrike" cap="none">
                <a:solidFill>
                  <a:schemeClr val="dk1"/>
                </a:solidFill>
                <a:latin typeface="Arial"/>
                <a:ea typeface="Arial"/>
                <a:cs typeface="Arial"/>
                <a:sym typeface="Arial"/>
              </a:defRPr>
            </a:lvl3pPr>
            <a:lvl4pPr marL="1320800" marR="0" lvl="3"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4pPr>
            <a:lvl5pPr marL="1701800" marR="0" lvl="4"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5pPr>
            <a:lvl6pPr marL="2082800" marR="0" lvl="5"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6pPr>
            <a:lvl7pPr marL="2451100" marR="0" lvl="6"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7pPr>
            <a:lvl8pPr marL="2832100" marR="0" lvl="7"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8pPr>
            <a:lvl9pPr marL="3213100" marR="0" lvl="8"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79" name="Shape 79"/>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1792431" y="3600240"/>
            <a:ext cx="5486977" cy="425473"/>
          </a:xfrm>
          <a:prstGeom prst="rect">
            <a:avLst/>
          </a:prstGeom>
          <a:noFill/>
          <a:ln>
            <a:noFill/>
          </a:ln>
        </p:spPr>
        <p:txBody>
          <a:bodyPr lIns="75575" tIns="75575" rIns="75575" bIns="75575" anchor="b" anchorCtr="0"/>
          <a:lstStyle>
            <a:lvl1pPr marL="0" marR="0" lvl="0" indent="0" algn="l" rtl="0">
              <a:spcBef>
                <a:spcPts val="0"/>
              </a:spcBef>
              <a:spcAft>
                <a:spcPts val="0"/>
              </a:spcAft>
              <a:buNone/>
              <a:defRPr sz="1700" b="1"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82" name="Shape 82"/>
          <p:cNvSpPr>
            <a:spLocks noGrp="1"/>
          </p:cNvSpPr>
          <p:nvPr>
            <p:ph type="pic" idx="2"/>
          </p:nvPr>
        </p:nvSpPr>
        <p:spPr>
          <a:xfrm>
            <a:off x="1792431" y="459091"/>
            <a:ext cx="5486977" cy="3086520"/>
          </a:xfrm>
          <a:prstGeom prst="rect">
            <a:avLst/>
          </a:prstGeom>
          <a:noFill/>
          <a:ln>
            <a:noFill/>
          </a:ln>
        </p:spPr>
        <p:txBody>
          <a:bodyPr lIns="75575" tIns="75575" rIns="75575" bIns="75575" anchor="t" anchorCtr="0"/>
          <a:lstStyle>
            <a:lvl1pPr marL="0" marR="0" lvl="0" indent="0" algn="l" rtl="0">
              <a:spcBef>
                <a:spcPts val="500"/>
              </a:spcBef>
              <a:spcAft>
                <a:spcPts val="0"/>
              </a:spcAft>
              <a:buClr>
                <a:schemeClr val="dk1"/>
              </a:buClr>
              <a:buSzPct val="46153"/>
              <a:buFont typeface="Arial"/>
              <a:buNone/>
              <a:defRPr sz="2600" b="0" i="0" u="none" strike="noStrike" cap="none">
                <a:solidFill>
                  <a:schemeClr val="dk1"/>
                </a:solidFill>
                <a:latin typeface="Arial"/>
                <a:ea typeface="Arial"/>
                <a:cs typeface="Arial"/>
                <a:sym typeface="Arial"/>
              </a:defRPr>
            </a:lvl1pPr>
            <a:lvl2pPr marL="381000" marR="0" lvl="1" indent="0" algn="l" rtl="0">
              <a:spcBef>
                <a:spcPts val="500"/>
              </a:spcBef>
              <a:spcAft>
                <a:spcPts val="0"/>
              </a:spcAft>
              <a:buClr>
                <a:schemeClr val="dk1"/>
              </a:buClr>
              <a:buSzPct val="52173"/>
              <a:buFont typeface="Arial"/>
              <a:buNone/>
              <a:defRPr sz="2300" b="0" i="0" u="none" strike="noStrike" cap="none">
                <a:solidFill>
                  <a:schemeClr val="dk1"/>
                </a:solidFill>
                <a:latin typeface="Arial"/>
                <a:ea typeface="Arial"/>
                <a:cs typeface="Arial"/>
                <a:sym typeface="Arial"/>
              </a:defRPr>
            </a:lvl2pPr>
            <a:lvl3pPr marL="762000" marR="0" lvl="2" indent="0" algn="l" rtl="0">
              <a:spcBef>
                <a:spcPts val="400"/>
              </a:spcBef>
              <a:spcAft>
                <a:spcPts val="0"/>
              </a:spcAft>
              <a:buClr>
                <a:schemeClr val="dk1"/>
              </a:buClr>
              <a:buSzPct val="60000"/>
              <a:buFont typeface="Arial"/>
              <a:buNone/>
              <a:defRPr sz="2000" b="0" i="0" u="none" strike="noStrike" cap="none">
                <a:solidFill>
                  <a:schemeClr val="dk1"/>
                </a:solidFill>
                <a:latin typeface="Arial"/>
                <a:ea typeface="Arial"/>
                <a:cs typeface="Arial"/>
                <a:sym typeface="Arial"/>
              </a:defRPr>
            </a:lvl3pPr>
            <a:lvl4pPr marL="1130300" marR="0" lvl="3" indent="0" algn="l" rtl="0">
              <a:spcBef>
                <a:spcPts val="300"/>
              </a:spcBef>
              <a:spcAft>
                <a:spcPts val="0"/>
              </a:spcAft>
              <a:buClr>
                <a:schemeClr val="dk1"/>
              </a:buClr>
              <a:buSzPct val="70588"/>
              <a:buFont typeface="Arial"/>
              <a:buNone/>
              <a:defRPr sz="1700" b="0" i="0" u="none" strike="noStrike" cap="none">
                <a:solidFill>
                  <a:schemeClr val="dk1"/>
                </a:solidFill>
                <a:latin typeface="Arial"/>
                <a:ea typeface="Arial"/>
                <a:cs typeface="Arial"/>
                <a:sym typeface="Arial"/>
              </a:defRPr>
            </a:lvl4pPr>
            <a:lvl5pPr marL="1511300" marR="0" lvl="4" indent="0" algn="l" rtl="0">
              <a:spcBef>
                <a:spcPts val="300"/>
              </a:spcBef>
              <a:spcAft>
                <a:spcPts val="0"/>
              </a:spcAft>
              <a:buClr>
                <a:schemeClr val="dk1"/>
              </a:buClr>
              <a:buSzPct val="70588"/>
              <a:buFont typeface="Arial"/>
              <a:buNone/>
              <a:defRPr sz="1700" b="0" i="0" u="none" strike="noStrike" cap="none">
                <a:solidFill>
                  <a:schemeClr val="dk1"/>
                </a:solidFill>
                <a:latin typeface="Arial"/>
                <a:ea typeface="Arial"/>
                <a:cs typeface="Arial"/>
                <a:sym typeface="Arial"/>
              </a:defRPr>
            </a:lvl5pPr>
            <a:lvl6pPr marL="1892300" marR="0" lvl="5" indent="0" algn="l" rtl="0">
              <a:spcBef>
                <a:spcPts val="300"/>
              </a:spcBef>
              <a:spcAft>
                <a:spcPts val="0"/>
              </a:spcAft>
              <a:buClr>
                <a:schemeClr val="dk1"/>
              </a:buClr>
              <a:buSzPct val="70588"/>
              <a:buFont typeface="Arial"/>
              <a:buNone/>
              <a:defRPr sz="1700" b="0" i="0" u="none" strike="noStrike" cap="none">
                <a:solidFill>
                  <a:schemeClr val="dk1"/>
                </a:solidFill>
                <a:latin typeface="Arial"/>
                <a:ea typeface="Arial"/>
                <a:cs typeface="Arial"/>
                <a:sym typeface="Arial"/>
              </a:defRPr>
            </a:lvl6pPr>
            <a:lvl7pPr marL="2273300" marR="0" lvl="6" indent="0" algn="l" rtl="0">
              <a:spcBef>
                <a:spcPts val="300"/>
              </a:spcBef>
              <a:spcAft>
                <a:spcPts val="0"/>
              </a:spcAft>
              <a:buClr>
                <a:schemeClr val="dk1"/>
              </a:buClr>
              <a:buSzPct val="70588"/>
              <a:buFont typeface="Arial"/>
              <a:buNone/>
              <a:defRPr sz="1700" b="0" i="0" u="none" strike="noStrike" cap="none">
                <a:solidFill>
                  <a:schemeClr val="dk1"/>
                </a:solidFill>
                <a:latin typeface="Arial"/>
                <a:ea typeface="Arial"/>
                <a:cs typeface="Arial"/>
                <a:sym typeface="Arial"/>
              </a:defRPr>
            </a:lvl7pPr>
            <a:lvl8pPr marL="2641600" marR="0" lvl="7" indent="0" algn="l" rtl="0">
              <a:spcBef>
                <a:spcPts val="300"/>
              </a:spcBef>
              <a:spcAft>
                <a:spcPts val="0"/>
              </a:spcAft>
              <a:buClr>
                <a:schemeClr val="dk1"/>
              </a:buClr>
              <a:buSzPct val="70588"/>
              <a:buFont typeface="Arial"/>
              <a:buNone/>
              <a:defRPr sz="1700" b="0" i="0" u="none" strike="noStrike" cap="none">
                <a:solidFill>
                  <a:schemeClr val="dk1"/>
                </a:solidFill>
                <a:latin typeface="Arial"/>
                <a:ea typeface="Arial"/>
                <a:cs typeface="Arial"/>
                <a:sym typeface="Arial"/>
              </a:defRPr>
            </a:lvl8pPr>
            <a:lvl9pPr marL="3022600" marR="0" lvl="8" indent="0" algn="l" rtl="0">
              <a:spcBef>
                <a:spcPts val="300"/>
              </a:spcBef>
              <a:spcAft>
                <a:spcPts val="0"/>
              </a:spcAft>
              <a:buClr>
                <a:schemeClr val="dk1"/>
              </a:buClr>
              <a:buSzPct val="70588"/>
              <a:buFont typeface="Arial"/>
              <a:buNone/>
              <a:defRPr sz="17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body" idx="1"/>
          </p:nvPr>
        </p:nvSpPr>
        <p:spPr>
          <a:xfrm>
            <a:off x="1792431" y="4025713"/>
            <a:ext cx="5486977" cy="603016"/>
          </a:xfrm>
          <a:prstGeom prst="rect">
            <a:avLst/>
          </a:prstGeom>
          <a:noFill/>
          <a:ln>
            <a:noFill/>
          </a:ln>
        </p:spPr>
        <p:txBody>
          <a:bodyPr lIns="75575" tIns="75575" rIns="75575" bIns="75575" anchor="t" anchorCtr="0"/>
          <a:lstStyle>
            <a:lvl1pPr marL="0" marR="0" lvl="0"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1pPr>
            <a:lvl2pPr marL="381000" marR="0" lvl="1" indent="0" algn="l" rtl="0">
              <a:spcBef>
                <a:spcPts val="200"/>
              </a:spcBef>
              <a:spcAft>
                <a:spcPts val="0"/>
              </a:spcAft>
              <a:buClr>
                <a:schemeClr val="dk1"/>
              </a:buClr>
              <a:buFont typeface="Arial"/>
              <a:buNone/>
              <a:defRPr sz="1000" b="0" i="0" u="none" strike="noStrike" cap="none">
                <a:solidFill>
                  <a:schemeClr val="dk1"/>
                </a:solidFill>
                <a:latin typeface="Arial"/>
                <a:ea typeface="Arial"/>
                <a:cs typeface="Arial"/>
                <a:sym typeface="Arial"/>
              </a:defRPr>
            </a:lvl2pPr>
            <a:lvl3pPr marL="762000" marR="0" lvl="2" indent="0" algn="l" rtl="0">
              <a:spcBef>
                <a:spcPts val="200"/>
              </a:spcBef>
              <a:spcAft>
                <a:spcPts val="0"/>
              </a:spcAft>
              <a:buClr>
                <a:schemeClr val="dk1"/>
              </a:buClr>
              <a:buFont typeface="Arial"/>
              <a:buNone/>
              <a:defRPr sz="800" b="0" i="0" u="none" strike="noStrike" cap="none">
                <a:solidFill>
                  <a:schemeClr val="dk1"/>
                </a:solidFill>
                <a:latin typeface="Arial"/>
                <a:ea typeface="Arial"/>
                <a:cs typeface="Arial"/>
                <a:sym typeface="Arial"/>
              </a:defRPr>
            </a:lvl3pPr>
            <a:lvl4pPr marL="1130300" marR="0" lvl="3"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4pPr>
            <a:lvl5pPr marL="1511300" marR="0" lvl="4"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5pPr>
            <a:lvl6pPr marL="1892300" marR="0" lvl="5"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6pPr>
            <a:lvl7pPr marL="2273300" marR="0" lvl="6"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7pPr>
            <a:lvl8pPr marL="2641600" marR="0" lvl="7"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8pPr>
            <a:lvl9pPr marL="3022600" marR="0" lvl="8"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9pPr>
          </a:lstStyle>
          <a:p>
            <a:endParaRPr/>
          </a:p>
        </p:txBody>
      </p:sp>
      <p:sp>
        <p:nvSpPr>
          <p:cNvPr id="84" name="Shape 84"/>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85" name="Shape 85"/>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86" name="Shape 86"/>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457489" y="204857"/>
            <a:ext cx="3007590" cy="871957"/>
          </a:xfrm>
          <a:prstGeom prst="rect">
            <a:avLst/>
          </a:prstGeom>
          <a:noFill/>
          <a:ln>
            <a:noFill/>
          </a:ln>
        </p:spPr>
        <p:txBody>
          <a:bodyPr lIns="75575" tIns="75575" rIns="75575" bIns="75575" anchor="b" anchorCtr="0"/>
          <a:lstStyle>
            <a:lvl1pPr marL="0" marR="0" lvl="0" indent="0" algn="l" rtl="0">
              <a:spcBef>
                <a:spcPts val="0"/>
              </a:spcBef>
              <a:spcAft>
                <a:spcPts val="0"/>
              </a:spcAft>
              <a:buNone/>
              <a:defRPr sz="1700" b="1"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89" name="Shape 89"/>
          <p:cNvSpPr txBox="1">
            <a:spLocks noGrp="1"/>
          </p:cNvSpPr>
          <p:nvPr>
            <p:ph type="body" idx="1"/>
          </p:nvPr>
        </p:nvSpPr>
        <p:spPr>
          <a:xfrm>
            <a:off x="3574761" y="204857"/>
            <a:ext cx="5111750" cy="4390254"/>
          </a:xfrm>
          <a:prstGeom prst="rect">
            <a:avLst/>
          </a:prstGeom>
          <a:noFill/>
          <a:ln>
            <a:noFill/>
          </a:ln>
        </p:spPr>
        <p:txBody>
          <a:bodyPr lIns="75575" tIns="75575" rIns="75575" bIns="75575" anchor="t" anchorCtr="0"/>
          <a:lstStyle>
            <a:lvl1pPr marL="279400" marR="0" lvl="0" indent="-114300" algn="l" rtl="0">
              <a:spcBef>
                <a:spcPts val="500"/>
              </a:spcBef>
              <a:spcAft>
                <a:spcPts val="0"/>
              </a:spcAft>
              <a:buClr>
                <a:schemeClr val="dk1"/>
              </a:buClr>
              <a:buSzPct val="100000"/>
              <a:buFont typeface="Arial"/>
              <a:buChar char="•"/>
              <a:defRPr sz="2600" b="0" i="0" u="none" strike="noStrike" cap="none">
                <a:solidFill>
                  <a:schemeClr val="dk1"/>
                </a:solidFill>
                <a:latin typeface="Arial"/>
                <a:ea typeface="Arial"/>
                <a:cs typeface="Arial"/>
                <a:sym typeface="Arial"/>
              </a:defRPr>
            </a:lvl1pPr>
            <a:lvl2pPr marL="609600" marR="0" lvl="1" indent="-88900" algn="l" rtl="0">
              <a:spcBef>
                <a:spcPts val="500"/>
              </a:spcBef>
              <a:spcAft>
                <a:spcPts val="0"/>
              </a:spcAft>
              <a:buClr>
                <a:schemeClr val="dk1"/>
              </a:buClr>
              <a:buSzPct val="100000"/>
              <a:buFont typeface="Arial"/>
              <a:buChar char="–"/>
              <a:defRPr sz="2300" b="0" i="0" u="none" strike="noStrike" cap="none">
                <a:solidFill>
                  <a:schemeClr val="dk1"/>
                </a:solidFill>
                <a:latin typeface="Arial"/>
                <a:ea typeface="Arial"/>
                <a:cs typeface="Arial"/>
                <a:sym typeface="Arial"/>
              </a:defRPr>
            </a:lvl2pPr>
            <a:lvl3pPr marL="939800" marR="0" lvl="2" indent="-635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1320800" marR="0" lvl="3"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4pPr>
            <a:lvl5pPr marL="1701800" marR="0" lvl="4"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5pPr>
            <a:lvl6pPr marL="2082800" marR="0" lvl="5"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6pPr>
            <a:lvl7pPr marL="2451100" marR="0" lvl="6"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7pPr>
            <a:lvl8pPr marL="2832100" marR="0" lvl="7"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8pPr>
            <a:lvl9pPr marL="3213100" marR="0" lvl="8"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9pPr>
          </a:lstStyle>
          <a:p>
            <a:endParaRPr/>
          </a:p>
        </p:txBody>
      </p:sp>
      <p:sp>
        <p:nvSpPr>
          <p:cNvPr id="90" name="Shape 90"/>
          <p:cNvSpPr txBox="1">
            <a:spLocks noGrp="1"/>
          </p:cNvSpPr>
          <p:nvPr>
            <p:ph type="body" idx="2"/>
          </p:nvPr>
        </p:nvSpPr>
        <p:spPr>
          <a:xfrm>
            <a:off x="457489" y="1076815"/>
            <a:ext cx="3007590" cy="3518296"/>
          </a:xfrm>
          <a:prstGeom prst="rect">
            <a:avLst/>
          </a:prstGeom>
          <a:noFill/>
          <a:ln>
            <a:noFill/>
          </a:ln>
        </p:spPr>
        <p:txBody>
          <a:bodyPr lIns="75575" tIns="75575" rIns="75575" bIns="75575" anchor="t" anchorCtr="0"/>
          <a:lstStyle>
            <a:lvl1pPr marL="0" marR="0" lvl="0"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1pPr>
            <a:lvl2pPr marL="381000" marR="0" lvl="1" indent="0" algn="l" rtl="0">
              <a:spcBef>
                <a:spcPts val="200"/>
              </a:spcBef>
              <a:spcAft>
                <a:spcPts val="0"/>
              </a:spcAft>
              <a:buClr>
                <a:schemeClr val="dk1"/>
              </a:buClr>
              <a:buFont typeface="Arial"/>
              <a:buNone/>
              <a:defRPr sz="1000" b="0" i="0" u="none" strike="noStrike" cap="none">
                <a:solidFill>
                  <a:schemeClr val="dk1"/>
                </a:solidFill>
                <a:latin typeface="Arial"/>
                <a:ea typeface="Arial"/>
                <a:cs typeface="Arial"/>
                <a:sym typeface="Arial"/>
              </a:defRPr>
            </a:lvl2pPr>
            <a:lvl3pPr marL="762000" marR="0" lvl="2" indent="0" algn="l" rtl="0">
              <a:spcBef>
                <a:spcPts val="200"/>
              </a:spcBef>
              <a:spcAft>
                <a:spcPts val="0"/>
              </a:spcAft>
              <a:buClr>
                <a:schemeClr val="dk1"/>
              </a:buClr>
              <a:buFont typeface="Arial"/>
              <a:buNone/>
              <a:defRPr sz="800" b="0" i="0" u="none" strike="noStrike" cap="none">
                <a:solidFill>
                  <a:schemeClr val="dk1"/>
                </a:solidFill>
                <a:latin typeface="Arial"/>
                <a:ea typeface="Arial"/>
                <a:cs typeface="Arial"/>
                <a:sym typeface="Arial"/>
              </a:defRPr>
            </a:lvl3pPr>
            <a:lvl4pPr marL="1130300" marR="0" lvl="3"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4pPr>
            <a:lvl5pPr marL="1511300" marR="0" lvl="4"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5pPr>
            <a:lvl6pPr marL="1892300" marR="0" lvl="5"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6pPr>
            <a:lvl7pPr marL="2273300" marR="0" lvl="6"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7pPr>
            <a:lvl8pPr marL="2641600" marR="0" lvl="7"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8pPr>
            <a:lvl9pPr marL="3022600" marR="0" lvl="8" indent="0" algn="l" rtl="0">
              <a:spcBef>
                <a:spcPts val="100"/>
              </a:spcBef>
              <a:spcAft>
                <a:spcPts val="0"/>
              </a:spcAft>
              <a:buClr>
                <a:schemeClr val="dk1"/>
              </a:buClr>
              <a:buFont typeface="Arial"/>
              <a:buNone/>
              <a:defRPr sz="700" b="0" i="0" u="none" strike="noStrike" cap="none">
                <a:solidFill>
                  <a:schemeClr val="dk1"/>
                </a:solidFill>
                <a:latin typeface="Arial"/>
                <a:ea typeface="Arial"/>
                <a:cs typeface="Arial"/>
                <a:sym typeface="Arial"/>
              </a:defRPr>
            </a:lvl9pPr>
          </a:lstStyle>
          <a:p>
            <a:endParaRPr/>
          </a:p>
        </p:txBody>
      </p:sp>
      <p:sp>
        <p:nvSpPr>
          <p:cNvPr id="91" name="Shape 91"/>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92" name="Shape 92"/>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93" name="Shape 93"/>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4"/>
        <p:cNvGrpSpPr/>
        <p:nvPr/>
      </p:nvGrpSpPr>
      <p:grpSpPr>
        <a:xfrm>
          <a:off x="0" y="0"/>
          <a:ext cx="0" cy="0"/>
          <a:chOff x="0" y="0"/>
          <a:chExt cx="0" cy="0"/>
        </a:xfrm>
      </p:grpSpPr>
      <p:sp>
        <p:nvSpPr>
          <p:cNvPr id="95" name="Shape 95"/>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96" name="Shape 96"/>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97" name="Shape 97"/>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457488" y="205908"/>
            <a:ext cx="8229022" cy="857250"/>
          </a:xfrm>
          <a:prstGeom prst="rect">
            <a:avLst/>
          </a:prstGeom>
          <a:noFill/>
          <a:ln>
            <a:noFill/>
          </a:ln>
        </p:spPr>
        <p:txBody>
          <a:bodyPr lIns="75575" tIns="75575" rIns="75575" bIns="75575" anchor="ctr" anchorCtr="0"/>
          <a:lstStyle>
            <a:lvl1pPr marL="0" marR="0" lvl="0" indent="0" algn="ctr" rtl="0">
              <a:spcBef>
                <a:spcPts val="0"/>
              </a:spcBef>
              <a:spcAft>
                <a:spcPts val="0"/>
              </a:spcAft>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100" name="Shape 100"/>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01" name="Shape 101"/>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02" name="Shape 102"/>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457488" y="205908"/>
            <a:ext cx="8229022" cy="857250"/>
          </a:xfrm>
          <a:prstGeom prst="rect">
            <a:avLst/>
          </a:prstGeom>
          <a:noFill/>
          <a:ln>
            <a:noFill/>
          </a:ln>
        </p:spPr>
        <p:txBody>
          <a:bodyPr lIns="75575" tIns="75575" rIns="75575" bIns="75575" anchor="ctr" anchorCtr="0"/>
          <a:lstStyle>
            <a:lvl1pPr marL="0" marR="0" lvl="0" indent="0" algn="ctr" rtl="0">
              <a:spcBef>
                <a:spcPts val="0"/>
              </a:spcBef>
              <a:spcAft>
                <a:spcPts val="0"/>
              </a:spcAft>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105" name="Shape 105"/>
          <p:cNvSpPr txBox="1">
            <a:spLocks noGrp="1"/>
          </p:cNvSpPr>
          <p:nvPr>
            <p:ph type="body" idx="1"/>
          </p:nvPr>
        </p:nvSpPr>
        <p:spPr>
          <a:xfrm>
            <a:off x="457489" y="1151404"/>
            <a:ext cx="4039465" cy="480102"/>
          </a:xfrm>
          <a:prstGeom prst="rect">
            <a:avLst/>
          </a:prstGeom>
          <a:noFill/>
          <a:ln>
            <a:noFill/>
          </a:ln>
        </p:spPr>
        <p:txBody>
          <a:bodyPr lIns="75575" tIns="75575" rIns="75575" bIns="75575" anchor="b" anchorCtr="0"/>
          <a:lstStyle>
            <a:lvl1pPr marL="0" marR="0" lvl="0" indent="0" algn="l" rtl="0">
              <a:spcBef>
                <a:spcPts val="400"/>
              </a:spcBef>
              <a:spcAft>
                <a:spcPts val="0"/>
              </a:spcAft>
              <a:buClr>
                <a:schemeClr val="dk1"/>
              </a:buClr>
              <a:buFont typeface="Arial"/>
              <a:buNone/>
              <a:defRPr sz="2000" b="1" i="0" u="none" strike="noStrike" cap="none">
                <a:solidFill>
                  <a:schemeClr val="dk1"/>
                </a:solidFill>
                <a:latin typeface="Arial"/>
                <a:ea typeface="Arial"/>
                <a:cs typeface="Arial"/>
                <a:sym typeface="Arial"/>
              </a:defRPr>
            </a:lvl1pPr>
            <a:lvl2pPr marL="381000" marR="0" lvl="1" indent="0" algn="l" rtl="0">
              <a:spcBef>
                <a:spcPts val="300"/>
              </a:spcBef>
              <a:spcAft>
                <a:spcPts val="0"/>
              </a:spcAft>
              <a:buClr>
                <a:schemeClr val="dk1"/>
              </a:buClr>
              <a:buFont typeface="Arial"/>
              <a:buNone/>
              <a:defRPr sz="1700" b="1" i="0" u="none" strike="noStrike" cap="none">
                <a:solidFill>
                  <a:schemeClr val="dk1"/>
                </a:solidFill>
                <a:latin typeface="Arial"/>
                <a:ea typeface="Arial"/>
                <a:cs typeface="Arial"/>
                <a:sym typeface="Arial"/>
              </a:defRPr>
            </a:lvl2pPr>
            <a:lvl3pPr marL="762000" marR="0" lvl="2" indent="0" algn="l" rtl="0">
              <a:spcBef>
                <a:spcPts val="300"/>
              </a:spcBef>
              <a:spcAft>
                <a:spcPts val="0"/>
              </a:spcAft>
              <a:buClr>
                <a:schemeClr val="dk1"/>
              </a:buClr>
              <a:buFont typeface="Arial"/>
              <a:buNone/>
              <a:defRPr sz="1500" b="1" i="0" u="none" strike="noStrike" cap="none">
                <a:solidFill>
                  <a:schemeClr val="dk1"/>
                </a:solidFill>
                <a:latin typeface="Arial"/>
                <a:ea typeface="Arial"/>
                <a:cs typeface="Arial"/>
                <a:sym typeface="Arial"/>
              </a:defRPr>
            </a:lvl3pPr>
            <a:lvl4pPr marL="1130300" marR="0" lvl="3"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4pPr>
            <a:lvl5pPr marL="1511300" marR="0" lvl="4"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5pPr>
            <a:lvl6pPr marL="1892300" marR="0" lvl="5"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6pPr>
            <a:lvl7pPr marL="2273300" marR="0" lvl="6"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7pPr>
            <a:lvl8pPr marL="2641600" marR="0" lvl="7"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8pPr>
            <a:lvl9pPr marL="3022600" marR="0" lvl="8"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9pPr>
          </a:lstStyle>
          <a:p>
            <a:endParaRPr/>
          </a:p>
        </p:txBody>
      </p:sp>
      <p:sp>
        <p:nvSpPr>
          <p:cNvPr id="106" name="Shape 106"/>
          <p:cNvSpPr txBox="1">
            <a:spLocks noGrp="1"/>
          </p:cNvSpPr>
          <p:nvPr>
            <p:ph type="body" idx="2"/>
          </p:nvPr>
        </p:nvSpPr>
        <p:spPr>
          <a:xfrm>
            <a:off x="457489" y="1631506"/>
            <a:ext cx="4039465" cy="2963605"/>
          </a:xfrm>
          <a:prstGeom prst="rect">
            <a:avLst/>
          </a:prstGeom>
          <a:noFill/>
          <a:ln>
            <a:noFill/>
          </a:ln>
        </p:spPr>
        <p:txBody>
          <a:bodyPr lIns="75575" tIns="75575" rIns="75575" bIns="75575" anchor="t" anchorCtr="0"/>
          <a:lstStyle>
            <a:lvl1pPr marL="279400" marR="0" lvl="0" indent="-1524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1pPr>
            <a:lvl2pPr marL="609600" marR="0" lvl="1" indent="-1397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2pPr>
            <a:lvl3pPr marL="939800" marR="0" lvl="2"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3pPr>
            <a:lvl4pPr marL="1320800" marR="0" lvl="3"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4pPr>
            <a:lvl5pPr marL="1701800" marR="0" lvl="4"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5pPr>
            <a:lvl6pPr marL="2082800" marR="0" lvl="5" indent="-1143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6pPr>
            <a:lvl7pPr marL="2451100" marR="0" lvl="6"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7pPr>
            <a:lvl8pPr marL="2832100" marR="0" lvl="7"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8pPr>
            <a:lvl9pPr marL="3213100" marR="0" lvl="8"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107" name="Shape 107"/>
          <p:cNvSpPr txBox="1">
            <a:spLocks noGrp="1"/>
          </p:cNvSpPr>
          <p:nvPr>
            <p:ph type="body" idx="3"/>
          </p:nvPr>
        </p:nvSpPr>
        <p:spPr>
          <a:xfrm>
            <a:off x="4645602" y="1151404"/>
            <a:ext cx="4040909" cy="480102"/>
          </a:xfrm>
          <a:prstGeom prst="rect">
            <a:avLst/>
          </a:prstGeom>
          <a:noFill/>
          <a:ln>
            <a:noFill/>
          </a:ln>
        </p:spPr>
        <p:txBody>
          <a:bodyPr lIns="75575" tIns="75575" rIns="75575" bIns="75575" anchor="b" anchorCtr="0"/>
          <a:lstStyle>
            <a:lvl1pPr marL="0" marR="0" lvl="0" indent="0" algn="l" rtl="0">
              <a:spcBef>
                <a:spcPts val="400"/>
              </a:spcBef>
              <a:spcAft>
                <a:spcPts val="0"/>
              </a:spcAft>
              <a:buClr>
                <a:schemeClr val="dk1"/>
              </a:buClr>
              <a:buFont typeface="Arial"/>
              <a:buNone/>
              <a:defRPr sz="2000" b="1" i="0" u="none" strike="noStrike" cap="none">
                <a:solidFill>
                  <a:schemeClr val="dk1"/>
                </a:solidFill>
                <a:latin typeface="Arial"/>
                <a:ea typeface="Arial"/>
                <a:cs typeface="Arial"/>
                <a:sym typeface="Arial"/>
              </a:defRPr>
            </a:lvl1pPr>
            <a:lvl2pPr marL="381000" marR="0" lvl="1" indent="0" algn="l" rtl="0">
              <a:spcBef>
                <a:spcPts val="300"/>
              </a:spcBef>
              <a:spcAft>
                <a:spcPts val="0"/>
              </a:spcAft>
              <a:buClr>
                <a:schemeClr val="dk1"/>
              </a:buClr>
              <a:buFont typeface="Arial"/>
              <a:buNone/>
              <a:defRPr sz="1700" b="1" i="0" u="none" strike="noStrike" cap="none">
                <a:solidFill>
                  <a:schemeClr val="dk1"/>
                </a:solidFill>
                <a:latin typeface="Arial"/>
                <a:ea typeface="Arial"/>
                <a:cs typeface="Arial"/>
                <a:sym typeface="Arial"/>
              </a:defRPr>
            </a:lvl2pPr>
            <a:lvl3pPr marL="762000" marR="0" lvl="2" indent="0" algn="l" rtl="0">
              <a:spcBef>
                <a:spcPts val="300"/>
              </a:spcBef>
              <a:spcAft>
                <a:spcPts val="0"/>
              </a:spcAft>
              <a:buClr>
                <a:schemeClr val="dk1"/>
              </a:buClr>
              <a:buFont typeface="Arial"/>
              <a:buNone/>
              <a:defRPr sz="1500" b="1" i="0" u="none" strike="noStrike" cap="none">
                <a:solidFill>
                  <a:schemeClr val="dk1"/>
                </a:solidFill>
                <a:latin typeface="Arial"/>
                <a:ea typeface="Arial"/>
                <a:cs typeface="Arial"/>
                <a:sym typeface="Arial"/>
              </a:defRPr>
            </a:lvl3pPr>
            <a:lvl4pPr marL="1130300" marR="0" lvl="3"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4pPr>
            <a:lvl5pPr marL="1511300" marR="0" lvl="4"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5pPr>
            <a:lvl6pPr marL="1892300" marR="0" lvl="5"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6pPr>
            <a:lvl7pPr marL="2273300" marR="0" lvl="6"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7pPr>
            <a:lvl8pPr marL="2641600" marR="0" lvl="7"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8pPr>
            <a:lvl9pPr marL="3022600" marR="0" lvl="8" indent="0" algn="l" rtl="0">
              <a:spcBef>
                <a:spcPts val="300"/>
              </a:spcBef>
              <a:spcAft>
                <a:spcPts val="0"/>
              </a:spcAft>
              <a:buClr>
                <a:schemeClr val="dk1"/>
              </a:buClr>
              <a:buFont typeface="Arial"/>
              <a:buNone/>
              <a:defRPr sz="1300" b="1" i="0" u="none" strike="noStrike" cap="none">
                <a:solidFill>
                  <a:schemeClr val="dk1"/>
                </a:solidFill>
                <a:latin typeface="Arial"/>
                <a:ea typeface="Arial"/>
                <a:cs typeface="Arial"/>
                <a:sym typeface="Arial"/>
              </a:defRPr>
            </a:lvl9pPr>
          </a:lstStyle>
          <a:p>
            <a:endParaRPr/>
          </a:p>
        </p:txBody>
      </p:sp>
      <p:sp>
        <p:nvSpPr>
          <p:cNvPr id="108" name="Shape 108"/>
          <p:cNvSpPr txBox="1">
            <a:spLocks noGrp="1"/>
          </p:cNvSpPr>
          <p:nvPr>
            <p:ph type="body" idx="4"/>
          </p:nvPr>
        </p:nvSpPr>
        <p:spPr>
          <a:xfrm>
            <a:off x="4645602" y="1631506"/>
            <a:ext cx="4040909" cy="2963605"/>
          </a:xfrm>
          <a:prstGeom prst="rect">
            <a:avLst/>
          </a:prstGeom>
          <a:noFill/>
          <a:ln>
            <a:noFill/>
          </a:ln>
        </p:spPr>
        <p:txBody>
          <a:bodyPr lIns="75575" tIns="75575" rIns="75575" bIns="75575" anchor="t" anchorCtr="0"/>
          <a:lstStyle>
            <a:lvl1pPr marL="279400" marR="0" lvl="0" indent="-1524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1pPr>
            <a:lvl2pPr marL="609600" marR="0" lvl="1" indent="-1397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2pPr>
            <a:lvl3pPr marL="939800" marR="0" lvl="2"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3pPr>
            <a:lvl4pPr marL="1320800" marR="0" lvl="3"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4pPr>
            <a:lvl5pPr marL="1701800" marR="0" lvl="4"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5pPr>
            <a:lvl6pPr marL="2082800" marR="0" lvl="5" indent="-1143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6pPr>
            <a:lvl7pPr marL="2451100" marR="0" lvl="6"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7pPr>
            <a:lvl8pPr marL="2832100" marR="0" lvl="7"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8pPr>
            <a:lvl9pPr marL="3213100" marR="0" lvl="8" indent="-101600" algn="l" rtl="0">
              <a:spcBef>
                <a:spcPts val="300"/>
              </a:spcBef>
              <a:spcAft>
                <a:spcPts val="0"/>
              </a:spcAft>
              <a:buClr>
                <a:schemeClr val="dk1"/>
              </a:buClr>
              <a:buSzPct val="1000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109" name="Shape 109"/>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10" name="Shape 110"/>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11" name="Shape 111"/>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457488" y="205908"/>
            <a:ext cx="8229022" cy="857250"/>
          </a:xfrm>
          <a:prstGeom prst="rect">
            <a:avLst/>
          </a:prstGeom>
          <a:noFill/>
          <a:ln>
            <a:noFill/>
          </a:ln>
        </p:spPr>
        <p:txBody>
          <a:bodyPr lIns="75575" tIns="75575" rIns="75575" bIns="75575" anchor="ctr" anchorCtr="0"/>
          <a:lstStyle>
            <a:lvl1pPr marL="0" marR="0" lvl="0" indent="0" algn="ctr" rtl="0">
              <a:spcBef>
                <a:spcPts val="0"/>
              </a:spcBef>
              <a:spcAft>
                <a:spcPts val="0"/>
              </a:spcAft>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114" name="Shape 114"/>
          <p:cNvSpPr txBox="1">
            <a:spLocks noGrp="1"/>
          </p:cNvSpPr>
          <p:nvPr>
            <p:ph type="body" idx="1"/>
          </p:nvPr>
        </p:nvSpPr>
        <p:spPr>
          <a:xfrm>
            <a:off x="457489" y="1199729"/>
            <a:ext cx="4045238" cy="3395382"/>
          </a:xfrm>
          <a:prstGeom prst="rect">
            <a:avLst/>
          </a:prstGeom>
          <a:noFill/>
          <a:ln>
            <a:noFill/>
          </a:ln>
        </p:spPr>
        <p:txBody>
          <a:bodyPr lIns="75575" tIns="75575" rIns="75575" bIns="75575" anchor="t" anchorCtr="0"/>
          <a:lstStyle>
            <a:lvl1pPr marL="279400" marR="0" lvl="0" indent="-127000" algn="l" rtl="0">
              <a:spcBef>
                <a:spcPts val="500"/>
              </a:spcBef>
              <a:spcAft>
                <a:spcPts val="0"/>
              </a:spcAft>
              <a:buClr>
                <a:schemeClr val="dk1"/>
              </a:buClr>
              <a:buSzPct val="100000"/>
              <a:buFont typeface="Arial"/>
              <a:buChar char="•"/>
              <a:defRPr sz="2300" b="0" i="0" u="none" strike="noStrike" cap="none">
                <a:solidFill>
                  <a:schemeClr val="dk1"/>
                </a:solidFill>
                <a:latin typeface="Arial"/>
                <a:ea typeface="Arial"/>
                <a:cs typeface="Arial"/>
                <a:sym typeface="Arial"/>
              </a:defRPr>
            </a:lvl1pPr>
            <a:lvl2pPr marL="609600" marR="0" lvl="1" indent="-1143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2pPr>
            <a:lvl3pPr marL="939800" marR="0" lvl="2"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3pPr>
            <a:lvl4pPr marL="1320800" marR="0" lvl="3"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4pPr>
            <a:lvl5pPr marL="1701800" marR="0" lvl="4" indent="-1016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5pPr>
            <a:lvl6pPr marL="2082800" marR="0" lvl="5" indent="-1016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6pPr>
            <a:lvl7pPr marL="2451100" marR="0" lvl="6"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7pPr>
            <a:lvl8pPr marL="2832100" marR="0" lvl="7"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8pPr>
            <a:lvl9pPr marL="3213100" marR="0" lvl="8"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15" name="Shape 115"/>
          <p:cNvSpPr txBox="1">
            <a:spLocks noGrp="1"/>
          </p:cNvSpPr>
          <p:nvPr>
            <p:ph type="body" idx="2"/>
          </p:nvPr>
        </p:nvSpPr>
        <p:spPr>
          <a:xfrm>
            <a:off x="4641272" y="1199729"/>
            <a:ext cx="4045239" cy="3395382"/>
          </a:xfrm>
          <a:prstGeom prst="rect">
            <a:avLst/>
          </a:prstGeom>
          <a:noFill/>
          <a:ln>
            <a:noFill/>
          </a:ln>
        </p:spPr>
        <p:txBody>
          <a:bodyPr lIns="75575" tIns="75575" rIns="75575" bIns="75575" anchor="t" anchorCtr="0"/>
          <a:lstStyle>
            <a:lvl1pPr marL="279400" marR="0" lvl="0" indent="-127000" algn="l" rtl="0">
              <a:spcBef>
                <a:spcPts val="500"/>
              </a:spcBef>
              <a:spcAft>
                <a:spcPts val="0"/>
              </a:spcAft>
              <a:buClr>
                <a:schemeClr val="dk1"/>
              </a:buClr>
              <a:buSzPct val="100000"/>
              <a:buFont typeface="Arial"/>
              <a:buChar char="•"/>
              <a:defRPr sz="2300" b="0" i="0" u="none" strike="noStrike" cap="none">
                <a:solidFill>
                  <a:schemeClr val="dk1"/>
                </a:solidFill>
                <a:latin typeface="Arial"/>
                <a:ea typeface="Arial"/>
                <a:cs typeface="Arial"/>
                <a:sym typeface="Arial"/>
              </a:defRPr>
            </a:lvl1pPr>
            <a:lvl2pPr marL="609600" marR="0" lvl="1" indent="-1143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2pPr>
            <a:lvl3pPr marL="939800" marR="0" lvl="2"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3pPr>
            <a:lvl4pPr marL="1320800" marR="0" lvl="3"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4pPr>
            <a:lvl5pPr marL="1701800" marR="0" lvl="4" indent="-1016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5pPr>
            <a:lvl6pPr marL="2082800" marR="0" lvl="5" indent="-1016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6pPr>
            <a:lvl7pPr marL="2451100" marR="0" lvl="6"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7pPr>
            <a:lvl8pPr marL="2832100" marR="0" lvl="7"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8pPr>
            <a:lvl9pPr marL="3213100" marR="0" lvl="8" indent="-88900" algn="l" rtl="0">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16" name="Shape 116"/>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17" name="Shape 117"/>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18" name="Shape 118"/>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723034" y="3305034"/>
            <a:ext cx="7771533" cy="1022186"/>
          </a:xfrm>
          <a:prstGeom prst="rect">
            <a:avLst/>
          </a:prstGeom>
          <a:noFill/>
          <a:ln>
            <a:noFill/>
          </a:ln>
        </p:spPr>
        <p:txBody>
          <a:bodyPr lIns="75575" tIns="75575" rIns="75575" bIns="75575" anchor="t" anchorCtr="0"/>
          <a:lstStyle>
            <a:lvl1pPr marL="0" marR="0" lvl="0" indent="0" algn="l" rtl="0">
              <a:spcBef>
                <a:spcPts val="0"/>
              </a:spcBef>
              <a:spcAft>
                <a:spcPts val="0"/>
              </a:spcAft>
              <a:buNone/>
              <a:defRPr sz="3300" b="1"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None/>
              <a:defRPr sz="3600" b="0" i="0" u="none" strike="noStrike" cap="none">
                <a:solidFill>
                  <a:schemeClr val="dk2"/>
                </a:solidFill>
                <a:latin typeface="Arial"/>
                <a:ea typeface="Arial"/>
                <a:cs typeface="Arial"/>
                <a:sym typeface="Arial"/>
              </a:defRPr>
            </a:lvl9pPr>
          </a:lstStyle>
          <a:p>
            <a:endParaRPr/>
          </a:p>
        </p:txBody>
      </p:sp>
      <p:sp>
        <p:nvSpPr>
          <p:cNvPr id="121" name="Shape 121"/>
          <p:cNvSpPr txBox="1">
            <a:spLocks noGrp="1"/>
          </p:cNvSpPr>
          <p:nvPr>
            <p:ph type="body" idx="1"/>
          </p:nvPr>
        </p:nvSpPr>
        <p:spPr>
          <a:xfrm>
            <a:off x="723034" y="2179894"/>
            <a:ext cx="7771533" cy="1125140"/>
          </a:xfrm>
          <a:prstGeom prst="rect">
            <a:avLst/>
          </a:prstGeom>
          <a:noFill/>
          <a:ln>
            <a:noFill/>
          </a:ln>
        </p:spPr>
        <p:txBody>
          <a:bodyPr lIns="75575" tIns="75575" rIns="75575" bIns="75575" anchor="b" anchorCtr="0"/>
          <a:lstStyle>
            <a:lvl1pPr marL="0" marR="0" lvl="0" indent="0" algn="l" rtl="0">
              <a:spcBef>
                <a:spcPts val="300"/>
              </a:spcBef>
              <a:spcAft>
                <a:spcPts val="0"/>
              </a:spcAft>
              <a:buClr>
                <a:schemeClr val="dk1"/>
              </a:buClr>
              <a:buFont typeface="Arial"/>
              <a:buNone/>
              <a:defRPr sz="1700" b="0" i="0" u="none" strike="noStrike" cap="none">
                <a:solidFill>
                  <a:schemeClr val="dk1"/>
                </a:solidFill>
                <a:latin typeface="Arial"/>
                <a:ea typeface="Arial"/>
                <a:cs typeface="Arial"/>
                <a:sym typeface="Arial"/>
              </a:defRPr>
            </a:lvl1pPr>
            <a:lvl2pPr marL="381000" marR="0" lvl="1" indent="0" algn="l" rtl="0">
              <a:spcBef>
                <a:spcPts val="300"/>
              </a:spcBef>
              <a:spcAft>
                <a:spcPts val="0"/>
              </a:spcAft>
              <a:buClr>
                <a:schemeClr val="dk1"/>
              </a:buClr>
              <a:buFont typeface="Arial"/>
              <a:buNone/>
              <a:defRPr sz="1500" b="0" i="0" u="none" strike="noStrike" cap="none">
                <a:solidFill>
                  <a:schemeClr val="dk1"/>
                </a:solidFill>
                <a:latin typeface="Arial"/>
                <a:ea typeface="Arial"/>
                <a:cs typeface="Arial"/>
                <a:sym typeface="Arial"/>
              </a:defRPr>
            </a:lvl2pPr>
            <a:lvl3pPr marL="762000" marR="0" lvl="2" indent="0" algn="l" rtl="0">
              <a:spcBef>
                <a:spcPts val="300"/>
              </a:spcBef>
              <a:spcAft>
                <a:spcPts val="0"/>
              </a:spcAft>
              <a:buClr>
                <a:schemeClr val="dk1"/>
              </a:buClr>
              <a:buFont typeface="Arial"/>
              <a:buNone/>
              <a:defRPr sz="1300" b="0" i="0" u="none" strike="noStrike" cap="none">
                <a:solidFill>
                  <a:schemeClr val="dk1"/>
                </a:solidFill>
                <a:latin typeface="Arial"/>
                <a:ea typeface="Arial"/>
                <a:cs typeface="Arial"/>
                <a:sym typeface="Arial"/>
              </a:defRPr>
            </a:lvl3pPr>
            <a:lvl4pPr marL="1130300" marR="0" lvl="3"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4pPr>
            <a:lvl5pPr marL="1511300" marR="0" lvl="4"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5pPr>
            <a:lvl6pPr marL="1892300" marR="0" lvl="5"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6pPr>
            <a:lvl7pPr marL="2273300" marR="0" lvl="6"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7pPr>
            <a:lvl8pPr marL="2641600" marR="0" lvl="7"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8pPr>
            <a:lvl9pPr marL="3022600" marR="0" lvl="8" indent="0" algn="l" rtl="0">
              <a:spcBef>
                <a:spcPts val="200"/>
              </a:spcBef>
              <a:spcAft>
                <a:spcPts val="0"/>
              </a:spcAft>
              <a:buClr>
                <a:schemeClr val="dk1"/>
              </a:buClr>
              <a:buFont typeface="Arial"/>
              <a:buNone/>
              <a:defRPr sz="1200" b="0" i="0" u="none" strike="noStrike" cap="none">
                <a:solidFill>
                  <a:schemeClr val="dk1"/>
                </a:solidFill>
                <a:latin typeface="Arial"/>
                <a:ea typeface="Arial"/>
                <a:cs typeface="Arial"/>
                <a:sym typeface="Arial"/>
              </a:defRPr>
            </a:lvl9pPr>
          </a:lstStyle>
          <a:p>
            <a:endParaRPr/>
          </a:p>
        </p:txBody>
      </p:sp>
      <p:sp>
        <p:nvSpPr>
          <p:cNvPr id="122" name="Shape 122"/>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23" name="Shape 123"/>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None/>
              <a:defRPr sz="1500" b="0" i="0" u="none" strike="noStrike" cap="none">
                <a:solidFill>
                  <a:schemeClr val="dk1"/>
                </a:solidFill>
                <a:latin typeface="Arial"/>
                <a:ea typeface="Arial"/>
                <a:cs typeface="Arial"/>
                <a:sym typeface="Arial"/>
              </a:defRPr>
            </a:lvl9pPr>
          </a:lstStyle>
          <a:p>
            <a:endParaRPr/>
          </a:p>
        </p:txBody>
      </p:sp>
      <p:sp>
        <p:nvSpPr>
          <p:cNvPr id="124" name="Shape 124"/>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34"/>
        <p:cNvGrpSpPr/>
        <p:nvPr/>
      </p:nvGrpSpPr>
      <p:grpSpPr>
        <a:xfrm>
          <a:off x="0" y="0"/>
          <a:ext cx="0" cy="0"/>
          <a:chOff x="0" y="0"/>
          <a:chExt cx="0" cy="0"/>
        </a:xfrm>
      </p:grpSpPr>
      <p:sp>
        <p:nvSpPr>
          <p:cNvPr id="135" name="Shape 135"/>
          <p:cNvSpPr/>
          <p:nvPr/>
        </p:nvSpPr>
        <p:spPr>
          <a:xfrm>
            <a:off x="2381" y="4800600"/>
            <a:ext cx="9141619" cy="3429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36" name="Shape 136"/>
          <p:cNvSpPr/>
          <p:nvPr/>
        </p:nvSpPr>
        <p:spPr>
          <a:xfrm>
            <a:off x="11" y="4750737"/>
            <a:ext cx="9141619" cy="48006"/>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37" name="Shape 137"/>
          <p:cNvSpPr txBox="1">
            <a:spLocks noGrp="1"/>
          </p:cNvSpPr>
          <p:nvPr>
            <p:ph type="ctrTitle"/>
          </p:nvPr>
        </p:nvSpPr>
        <p:spPr>
          <a:xfrm>
            <a:off x="822959" y="569214"/>
            <a:ext cx="7543800" cy="2674619"/>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262626"/>
              </a:buClr>
              <a:buFont typeface="Calibri"/>
              <a:buNone/>
              <a:defRPr sz="8000" b="0" i="0" u="none" strike="noStrike" cap="none">
                <a:solidFill>
                  <a:srgbClr val="262626"/>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8" name="Shape 138"/>
          <p:cNvSpPr txBox="1">
            <a:spLocks noGrp="1"/>
          </p:cNvSpPr>
          <p:nvPr>
            <p:ph type="subTitle" idx="1"/>
          </p:nvPr>
        </p:nvSpPr>
        <p:spPr>
          <a:xfrm>
            <a:off x="825037" y="3341715"/>
            <a:ext cx="7543800" cy="857250"/>
          </a:xfrm>
          <a:prstGeom prst="rect">
            <a:avLst/>
          </a:prstGeom>
          <a:noFill/>
          <a:ln>
            <a:noFill/>
          </a:ln>
        </p:spPr>
        <p:txBody>
          <a:bodyPr lIns="91425" tIns="91425" rIns="91425" bIns="91425" anchor="t" anchorCtr="0"/>
          <a:lstStyle>
            <a:lvl1pPr marL="0" marR="0" lvl="0" indent="0" algn="l" rtl="0">
              <a:lnSpc>
                <a:spcPct val="90000"/>
              </a:lnSpc>
              <a:spcBef>
                <a:spcPts val="1200"/>
              </a:spcBef>
              <a:spcAft>
                <a:spcPts val="200"/>
              </a:spcAft>
              <a:buClr>
                <a:schemeClr val="accent1"/>
              </a:buClr>
              <a:buFont typeface="Calibri"/>
              <a:buNone/>
              <a:defRPr sz="2400" b="0" i="0" u="none" strike="noStrike" cap="none">
                <a:solidFill>
                  <a:schemeClr val="dk2"/>
                </a:solidFill>
                <a:latin typeface="Calibri"/>
                <a:ea typeface="Calibri"/>
                <a:cs typeface="Calibri"/>
                <a:sym typeface="Calibri"/>
              </a:defRPr>
            </a:lvl1pPr>
            <a:lvl2pPr marL="457200" marR="0" lvl="1" indent="0" algn="ctr" rtl="0">
              <a:lnSpc>
                <a:spcPct val="90000"/>
              </a:lnSpc>
              <a:spcBef>
                <a:spcPts val="200"/>
              </a:spcBef>
              <a:spcAft>
                <a:spcPts val="400"/>
              </a:spcAft>
              <a:buClr>
                <a:schemeClr val="accent1"/>
              </a:buClr>
              <a:buFont typeface="Calibri"/>
              <a:buNone/>
              <a:defRPr sz="2400" b="0" i="0" u="none" strike="noStrike" cap="none">
                <a:solidFill>
                  <a:srgbClr val="3F3F3F"/>
                </a:solidFill>
                <a:latin typeface="Calibri"/>
                <a:ea typeface="Calibri"/>
                <a:cs typeface="Calibri"/>
                <a:sym typeface="Calibri"/>
              </a:defRPr>
            </a:lvl2pPr>
            <a:lvl3pPr marL="914400" marR="0" lvl="2" indent="0" algn="ctr" rtl="0">
              <a:lnSpc>
                <a:spcPct val="90000"/>
              </a:lnSpc>
              <a:spcBef>
                <a:spcPts val="200"/>
              </a:spcBef>
              <a:spcAft>
                <a:spcPts val="400"/>
              </a:spcAft>
              <a:buClr>
                <a:schemeClr val="accent1"/>
              </a:buClr>
              <a:buFont typeface="Calibri"/>
              <a:buNone/>
              <a:defRPr sz="2400" b="0" i="0" u="none" strike="noStrike" cap="none">
                <a:solidFill>
                  <a:srgbClr val="3F3F3F"/>
                </a:solidFill>
                <a:latin typeface="Calibri"/>
                <a:ea typeface="Calibri"/>
                <a:cs typeface="Calibri"/>
                <a:sym typeface="Calibri"/>
              </a:defRPr>
            </a:lvl3pPr>
            <a:lvl4pPr marL="1371600" marR="0" lvl="3" indent="0" algn="ctr"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4pPr>
            <a:lvl5pPr marL="1828800" marR="0" lvl="4" indent="0" algn="ctr"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5pPr>
            <a:lvl6pPr marL="2286000" marR="0" lvl="5" indent="0" algn="ctr"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6pPr>
            <a:lvl7pPr marL="2743200" marR="0" lvl="6" indent="0" algn="ctr"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7pPr>
            <a:lvl8pPr marL="3200400" marR="0" lvl="7" indent="0" algn="ctr"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8pPr>
            <a:lvl9pPr marL="3657600" marR="0" lvl="8" indent="0" algn="ctr"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9pPr>
          </a:lstStyle>
          <a:p>
            <a:endParaRPr/>
          </a:p>
        </p:txBody>
      </p:sp>
      <p:sp>
        <p:nvSpPr>
          <p:cNvPr id="139" name="Shape 139"/>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b="0" i="0" u="none" strike="noStrike"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0" name="Shape 140"/>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b="0" i="0" u="none" strike="noStrike"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1" name="Shape 141"/>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b="0" i="0" u="none" strike="noStrike" cap="none">
                <a:solidFill>
                  <a:srgbClr val="FFFFFF"/>
                </a:solidFill>
                <a:latin typeface="Calibri"/>
                <a:ea typeface="Calibri"/>
                <a:cs typeface="Calibri"/>
                <a:sym typeface="Calibri"/>
              </a:rPr>
              <a:t>‹#›</a:t>
            </a:fld>
            <a:endParaRPr lang="en" sz="1050" b="0" i="0" u="none" strike="noStrike" cap="none">
              <a:solidFill>
                <a:srgbClr val="FFFFFF"/>
              </a:solidFill>
              <a:latin typeface="Calibri"/>
              <a:ea typeface="Calibri"/>
              <a:cs typeface="Calibri"/>
              <a:sym typeface="Calibri"/>
            </a:endParaRPr>
          </a:p>
        </p:txBody>
      </p:sp>
      <p:cxnSp>
        <p:nvCxnSpPr>
          <p:cNvPr id="142" name="Shape 142"/>
          <p:cNvCxnSpPr/>
          <p:nvPr/>
        </p:nvCxnSpPr>
        <p:spPr>
          <a:xfrm>
            <a:off x="905744" y="3257550"/>
            <a:ext cx="7406639" cy="0"/>
          </a:xfrm>
          <a:prstGeom prst="straightConnector1">
            <a:avLst/>
          </a:prstGeom>
          <a:noFill/>
          <a:ln w="9525" cap="flat" cmpd="sng">
            <a:solidFill>
              <a:srgbClr val="7F7F7F"/>
            </a:solidFill>
            <a:prstDash val="solid"/>
            <a:round/>
            <a:headEnd type="none" w="med" len="med"/>
            <a:tailEnd type="none" w="med" len="med"/>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822959" y="214953"/>
            <a:ext cx="7543800" cy="1088067"/>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3F3F3F"/>
              </a:buClr>
              <a:buFont typeface="Calibri"/>
              <a:buNone/>
              <a:defRPr sz="4800" b="0" i="0" u="none" strike="noStrike" cap="none">
                <a:solidFill>
                  <a:srgbClr val="3F3F3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45" name="Shape 145"/>
          <p:cNvSpPr txBox="1">
            <a:spLocks noGrp="1"/>
          </p:cNvSpPr>
          <p:nvPr>
            <p:ph type="body" idx="1"/>
          </p:nvPr>
        </p:nvSpPr>
        <p:spPr>
          <a:xfrm>
            <a:off x="822958" y="1384300"/>
            <a:ext cx="7543800" cy="3017520"/>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6" name="Shape 146"/>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7" name="Shape 147"/>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8" name="Shape 148"/>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822959" y="214953"/>
            <a:ext cx="7543800" cy="1088067"/>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3F3F3F"/>
              </a:buClr>
              <a:buFont typeface="Calibri"/>
              <a:buNone/>
              <a:defRPr sz="4800" b="0" i="0" u="none" strike="noStrike" cap="none">
                <a:solidFill>
                  <a:srgbClr val="3F3F3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51" name="Shape 151"/>
          <p:cNvSpPr txBox="1">
            <a:spLocks noGrp="1"/>
          </p:cNvSpPr>
          <p:nvPr>
            <p:ph type="body" idx="1"/>
          </p:nvPr>
        </p:nvSpPr>
        <p:spPr>
          <a:xfrm>
            <a:off x="822959" y="1384538"/>
            <a:ext cx="3703319" cy="552211"/>
          </a:xfrm>
          <a:prstGeom prst="rect">
            <a:avLst/>
          </a:prstGeom>
          <a:noFill/>
          <a:ln>
            <a:noFill/>
          </a:ln>
        </p:spPr>
        <p:txBody>
          <a:bodyPr lIns="91425" tIns="91425" rIns="91425" bIns="91425" anchor="ctr" anchorCtr="0"/>
          <a:lstStyle>
            <a:lvl1pPr marL="0" marR="0" lvl="0" indent="0" algn="l" rtl="0">
              <a:lnSpc>
                <a:spcPct val="90000"/>
              </a:lnSpc>
              <a:spcBef>
                <a:spcPts val="1200"/>
              </a:spcBef>
              <a:spcAft>
                <a:spcPts val="200"/>
              </a:spcAft>
              <a:buClr>
                <a:schemeClr val="accent1"/>
              </a:buClr>
              <a:buFont typeface="Calibri"/>
              <a:buNone/>
              <a:defRPr sz="2000" b="0" i="0" u="none" strike="noStrike" cap="none">
                <a:solidFill>
                  <a:schemeClr val="dk2"/>
                </a:solidFill>
                <a:latin typeface="Calibri"/>
                <a:ea typeface="Calibri"/>
                <a:cs typeface="Calibri"/>
                <a:sym typeface="Calibri"/>
              </a:defRPr>
            </a:lvl1pPr>
            <a:lvl2pPr marL="457200" marR="0" lvl="1" indent="0" algn="l" rtl="0">
              <a:lnSpc>
                <a:spcPct val="90000"/>
              </a:lnSpc>
              <a:spcBef>
                <a:spcPts val="200"/>
              </a:spcBef>
              <a:spcAft>
                <a:spcPts val="400"/>
              </a:spcAft>
              <a:buClr>
                <a:schemeClr val="accent1"/>
              </a:buClr>
              <a:buFont typeface="Calibri"/>
              <a:buNone/>
              <a:defRPr sz="2000" b="1" i="0" u="none" strike="noStrike" cap="none">
                <a:solidFill>
                  <a:srgbClr val="3F3F3F"/>
                </a:solidFill>
                <a:latin typeface="Calibri"/>
                <a:ea typeface="Calibri"/>
                <a:cs typeface="Calibri"/>
                <a:sym typeface="Calibri"/>
              </a:defRPr>
            </a:lvl2pPr>
            <a:lvl3pPr marL="914400" marR="0" lvl="2" indent="0" algn="l" rtl="0">
              <a:lnSpc>
                <a:spcPct val="90000"/>
              </a:lnSpc>
              <a:spcBef>
                <a:spcPts val="200"/>
              </a:spcBef>
              <a:spcAft>
                <a:spcPts val="400"/>
              </a:spcAft>
              <a:buClr>
                <a:schemeClr val="accent1"/>
              </a:buClr>
              <a:buFont typeface="Calibri"/>
              <a:buNone/>
              <a:defRPr sz="1800" b="1" i="0" u="none" strike="noStrike" cap="none">
                <a:solidFill>
                  <a:srgbClr val="3F3F3F"/>
                </a:solidFill>
                <a:latin typeface="Calibri"/>
                <a:ea typeface="Calibri"/>
                <a:cs typeface="Calibri"/>
                <a:sym typeface="Calibri"/>
              </a:defRPr>
            </a:lvl3pPr>
            <a:lvl4pPr marL="1371600" marR="0" lvl="3"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4pPr>
            <a:lvl5pPr marL="1828800" marR="0" lvl="4"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5pPr>
            <a:lvl6pPr marL="2286000" marR="0" lvl="5"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6pPr>
            <a:lvl7pPr marL="2743200" marR="0" lvl="6"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7pPr>
            <a:lvl8pPr marL="3200400" marR="0" lvl="7"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8pPr>
            <a:lvl9pPr marL="3657600" marR="0" lvl="8"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9pPr>
          </a:lstStyle>
          <a:p>
            <a:endParaRPr/>
          </a:p>
        </p:txBody>
      </p:sp>
      <p:sp>
        <p:nvSpPr>
          <p:cNvPr id="152" name="Shape 152"/>
          <p:cNvSpPr txBox="1">
            <a:spLocks noGrp="1"/>
          </p:cNvSpPr>
          <p:nvPr>
            <p:ph type="body" idx="2"/>
          </p:nvPr>
        </p:nvSpPr>
        <p:spPr>
          <a:xfrm>
            <a:off x="822959" y="1936750"/>
            <a:ext cx="3703319" cy="2465069"/>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53" name="Shape 153"/>
          <p:cNvSpPr txBox="1">
            <a:spLocks noGrp="1"/>
          </p:cNvSpPr>
          <p:nvPr>
            <p:ph type="body" idx="3"/>
          </p:nvPr>
        </p:nvSpPr>
        <p:spPr>
          <a:xfrm>
            <a:off x="4663439" y="1384538"/>
            <a:ext cx="3703319" cy="552211"/>
          </a:xfrm>
          <a:prstGeom prst="rect">
            <a:avLst/>
          </a:prstGeom>
          <a:noFill/>
          <a:ln>
            <a:noFill/>
          </a:ln>
        </p:spPr>
        <p:txBody>
          <a:bodyPr lIns="91425" tIns="91425" rIns="91425" bIns="91425" anchor="ctr" anchorCtr="0"/>
          <a:lstStyle>
            <a:lvl1pPr marL="0" marR="0" lvl="0" indent="0" algn="l" rtl="0">
              <a:lnSpc>
                <a:spcPct val="90000"/>
              </a:lnSpc>
              <a:spcBef>
                <a:spcPts val="1200"/>
              </a:spcBef>
              <a:spcAft>
                <a:spcPts val="200"/>
              </a:spcAft>
              <a:buClr>
                <a:schemeClr val="accent1"/>
              </a:buClr>
              <a:buFont typeface="Calibri"/>
              <a:buNone/>
              <a:defRPr sz="2000" b="0" i="0" u="none" strike="noStrike" cap="none">
                <a:solidFill>
                  <a:schemeClr val="dk2"/>
                </a:solidFill>
                <a:latin typeface="Calibri"/>
                <a:ea typeface="Calibri"/>
                <a:cs typeface="Calibri"/>
                <a:sym typeface="Calibri"/>
              </a:defRPr>
            </a:lvl1pPr>
            <a:lvl2pPr marL="457200" marR="0" lvl="1" indent="0" algn="l" rtl="0">
              <a:lnSpc>
                <a:spcPct val="90000"/>
              </a:lnSpc>
              <a:spcBef>
                <a:spcPts val="200"/>
              </a:spcBef>
              <a:spcAft>
                <a:spcPts val="400"/>
              </a:spcAft>
              <a:buClr>
                <a:schemeClr val="accent1"/>
              </a:buClr>
              <a:buFont typeface="Calibri"/>
              <a:buNone/>
              <a:defRPr sz="2000" b="1" i="0" u="none" strike="noStrike" cap="none">
                <a:solidFill>
                  <a:srgbClr val="3F3F3F"/>
                </a:solidFill>
                <a:latin typeface="Calibri"/>
                <a:ea typeface="Calibri"/>
                <a:cs typeface="Calibri"/>
                <a:sym typeface="Calibri"/>
              </a:defRPr>
            </a:lvl2pPr>
            <a:lvl3pPr marL="914400" marR="0" lvl="2" indent="0" algn="l" rtl="0">
              <a:lnSpc>
                <a:spcPct val="90000"/>
              </a:lnSpc>
              <a:spcBef>
                <a:spcPts val="200"/>
              </a:spcBef>
              <a:spcAft>
                <a:spcPts val="400"/>
              </a:spcAft>
              <a:buClr>
                <a:schemeClr val="accent1"/>
              </a:buClr>
              <a:buFont typeface="Calibri"/>
              <a:buNone/>
              <a:defRPr sz="1800" b="1" i="0" u="none" strike="noStrike" cap="none">
                <a:solidFill>
                  <a:srgbClr val="3F3F3F"/>
                </a:solidFill>
                <a:latin typeface="Calibri"/>
                <a:ea typeface="Calibri"/>
                <a:cs typeface="Calibri"/>
                <a:sym typeface="Calibri"/>
              </a:defRPr>
            </a:lvl3pPr>
            <a:lvl4pPr marL="1371600" marR="0" lvl="3"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4pPr>
            <a:lvl5pPr marL="1828800" marR="0" lvl="4"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5pPr>
            <a:lvl6pPr marL="2286000" marR="0" lvl="5"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6pPr>
            <a:lvl7pPr marL="2743200" marR="0" lvl="6"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7pPr>
            <a:lvl8pPr marL="3200400" marR="0" lvl="7"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8pPr>
            <a:lvl9pPr marL="3657600" marR="0" lvl="8" indent="0" algn="l" rtl="0">
              <a:lnSpc>
                <a:spcPct val="90000"/>
              </a:lnSpc>
              <a:spcBef>
                <a:spcPts val="200"/>
              </a:spcBef>
              <a:spcAft>
                <a:spcPts val="400"/>
              </a:spcAft>
              <a:buClr>
                <a:schemeClr val="accent1"/>
              </a:buClr>
              <a:buFont typeface="Calibri"/>
              <a:buNone/>
              <a:defRPr sz="1600" b="1" i="0" u="none" strike="noStrike" cap="none">
                <a:solidFill>
                  <a:srgbClr val="3F3F3F"/>
                </a:solidFill>
                <a:latin typeface="Calibri"/>
                <a:ea typeface="Calibri"/>
                <a:cs typeface="Calibri"/>
                <a:sym typeface="Calibri"/>
              </a:defRPr>
            </a:lvl9pPr>
          </a:lstStyle>
          <a:p>
            <a:endParaRPr/>
          </a:p>
        </p:txBody>
      </p:sp>
      <p:sp>
        <p:nvSpPr>
          <p:cNvPr id="154" name="Shape 154"/>
          <p:cNvSpPr txBox="1">
            <a:spLocks noGrp="1"/>
          </p:cNvSpPr>
          <p:nvPr>
            <p:ph type="body" idx="4"/>
          </p:nvPr>
        </p:nvSpPr>
        <p:spPr>
          <a:xfrm>
            <a:off x="4663439" y="1936750"/>
            <a:ext cx="3703319" cy="2465069"/>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55" name="Shape 155"/>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6" name="Shape 156"/>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7" name="Shape 157"/>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8"/>
        <p:cNvGrpSpPr/>
        <p:nvPr/>
      </p:nvGrpSpPr>
      <p:grpSpPr>
        <a:xfrm>
          <a:off x="0" y="0"/>
          <a:ext cx="0" cy="0"/>
          <a:chOff x="0" y="0"/>
          <a:chExt cx="0" cy="0"/>
        </a:xfrm>
      </p:grpSpPr>
      <p:sp>
        <p:nvSpPr>
          <p:cNvPr id="159" name="Shape 159"/>
          <p:cNvSpPr/>
          <p:nvPr/>
        </p:nvSpPr>
        <p:spPr>
          <a:xfrm>
            <a:off x="2381" y="4800600"/>
            <a:ext cx="9141619" cy="3429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60" name="Shape 160"/>
          <p:cNvSpPr/>
          <p:nvPr/>
        </p:nvSpPr>
        <p:spPr>
          <a:xfrm>
            <a:off x="11" y="4750737"/>
            <a:ext cx="9141619" cy="48006"/>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61" name="Shape 161"/>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2" name="Shape 162"/>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822959" y="214953"/>
            <a:ext cx="7543800" cy="1088067"/>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3F3F3F"/>
              </a:buClr>
              <a:buFont typeface="Calibri"/>
              <a:buNone/>
              <a:defRPr sz="4800" b="0" i="0" u="none" strike="noStrike" cap="none">
                <a:solidFill>
                  <a:srgbClr val="3F3F3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6" name="Shape 166"/>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7" name="Shape 167"/>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8" name="Shape 168"/>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822959" y="214953"/>
            <a:ext cx="7543800" cy="1088067"/>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3F3F3F"/>
              </a:buClr>
              <a:buFont typeface="Calibri"/>
              <a:buNone/>
              <a:defRPr sz="4800" b="0" i="0" u="none" strike="noStrike" cap="none">
                <a:solidFill>
                  <a:srgbClr val="3F3F3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1" name="Shape 171"/>
          <p:cNvSpPr txBox="1">
            <a:spLocks noGrp="1"/>
          </p:cNvSpPr>
          <p:nvPr>
            <p:ph type="body" idx="1"/>
          </p:nvPr>
        </p:nvSpPr>
        <p:spPr>
          <a:xfrm>
            <a:off x="822959" y="1384300"/>
            <a:ext cx="3703319" cy="3017520"/>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72" name="Shape 172"/>
          <p:cNvSpPr txBox="1">
            <a:spLocks noGrp="1"/>
          </p:cNvSpPr>
          <p:nvPr>
            <p:ph type="body" idx="2"/>
          </p:nvPr>
        </p:nvSpPr>
        <p:spPr>
          <a:xfrm>
            <a:off x="4663439" y="1384301"/>
            <a:ext cx="3703319" cy="3017519"/>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73" name="Shape 173"/>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4" name="Shape 174"/>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5" name="Shape 175"/>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lt1"/>
        </a:solidFill>
        <a:effectLst/>
      </p:bgPr>
    </p:bg>
    <p:spTree>
      <p:nvGrpSpPr>
        <p:cNvPr id="1" name="Shape 176"/>
        <p:cNvGrpSpPr/>
        <p:nvPr/>
      </p:nvGrpSpPr>
      <p:grpSpPr>
        <a:xfrm>
          <a:off x="0" y="0"/>
          <a:ext cx="0" cy="0"/>
          <a:chOff x="0" y="0"/>
          <a:chExt cx="0" cy="0"/>
        </a:xfrm>
      </p:grpSpPr>
      <p:sp>
        <p:nvSpPr>
          <p:cNvPr id="177" name="Shape 177"/>
          <p:cNvSpPr/>
          <p:nvPr/>
        </p:nvSpPr>
        <p:spPr>
          <a:xfrm>
            <a:off x="2381" y="4800600"/>
            <a:ext cx="9141619" cy="3429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78" name="Shape 178"/>
          <p:cNvSpPr/>
          <p:nvPr/>
        </p:nvSpPr>
        <p:spPr>
          <a:xfrm>
            <a:off x="11" y="4750737"/>
            <a:ext cx="9141619" cy="48006"/>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79" name="Shape 179"/>
          <p:cNvSpPr txBox="1">
            <a:spLocks noGrp="1"/>
          </p:cNvSpPr>
          <p:nvPr>
            <p:ph type="title"/>
          </p:nvPr>
        </p:nvSpPr>
        <p:spPr>
          <a:xfrm>
            <a:off x="822959" y="569214"/>
            <a:ext cx="7543800" cy="2674619"/>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262626"/>
              </a:buClr>
              <a:buFont typeface="Calibri"/>
              <a:buNone/>
              <a:defRPr sz="8000" b="0" i="0" u="none" strike="noStrike" cap="none">
                <a:solidFill>
                  <a:srgbClr val="262626"/>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0" name="Shape 180"/>
          <p:cNvSpPr txBox="1">
            <a:spLocks noGrp="1"/>
          </p:cNvSpPr>
          <p:nvPr>
            <p:ph type="body" idx="1"/>
          </p:nvPr>
        </p:nvSpPr>
        <p:spPr>
          <a:xfrm>
            <a:off x="822959" y="3339846"/>
            <a:ext cx="7543800" cy="857250"/>
          </a:xfrm>
          <a:prstGeom prst="rect">
            <a:avLst/>
          </a:prstGeom>
          <a:noFill/>
          <a:ln>
            <a:noFill/>
          </a:ln>
        </p:spPr>
        <p:txBody>
          <a:bodyPr lIns="91425" tIns="91425" rIns="91425" bIns="91425" anchor="t" anchorCtr="0"/>
          <a:lstStyle>
            <a:lvl1pPr marL="0" marR="0" lvl="0" indent="0" algn="l" rtl="0">
              <a:lnSpc>
                <a:spcPct val="90000"/>
              </a:lnSpc>
              <a:spcBef>
                <a:spcPts val="1200"/>
              </a:spcBef>
              <a:spcAft>
                <a:spcPts val="200"/>
              </a:spcAft>
              <a:buClr>
                <a:schemeClr val="accent1"/>
              </a:buClr>
              <a:buFont typeface="Calibri"/>
              <a:buNone/>
              <a:defRPr sz="2400" b="0" i="0" u="none" strike="noStrike" cap="none">
                <a:solidFill>
                  <a:schemeClr val="dk2"/>
                </a:solidFill>
                <a:latin typeface="Calibri"/>
                <a:ea typeface="Calibri"/>
                <a:cs typeface="Calibri"/>
                <a:sym typeface="Calibri"/>
              </a:defRPr>
            </a:lvl1pPr>
            <a:lvl2pPr marL="457200" marR="0" lvl="1" indent="0" algn="l" rtl="0">
              <a:lnSpc>
                <a:spcPct val="90000"/>
              </a:lnSpc>
              <a:spcBef>
                <a:spcPts val="200"/>
              </a:spcBef>
              <a:spcAft>
                <a:spcPts val="400"/>
              </a:spcAft>
              <a:buClr>
                <a:schemeClr val="accent1"/>
              </a:buClr>
              <a:buFont typeface="Calibri"/>
              <a:buNone/>
              <a:defRPr sz="18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200"/>
              </a:spcBef>
              <a:spcAft>
                <a:spcPts val="400"/>
              </a:spcAft>
              <a:buClr>
                <a:schemeClr val="accent1"/>
              </a:buClr>
              <a:buFont typeface="Calibri"/>
              <a:buNone/>
              <a:defRPr sz="16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200"/>
              </a:spcBef>
              <a:spcAft>
                <a:spcPts val="400"/>
              </a:spcAft>
              <a:buClr>
                <a:schemeClr val="accent1"/>
              </a:buClr>
              <a:buFont typeface="Calibri"/>
              <a:buNone/>
              <a:defRPr sz="14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200"/>
              </a:spcBef>
              <a:spcAft>
                <a:spcPts val="400"/>
              </a:spcAft>
              <a:buClr>
                <a:schemeClr val="accent1"/>
              </a:buClr>
              <a:buFont typeface="Calibri"/>
              <a:buNone/>
              <a:defRPr sz="14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200"/>
              </a:spcBef>
              <a:spcAft>
                <a:spcPts val="400"/>
              </a:spcAft>
              <a:buClr>
                <a:schemeClr val="accent1"/>
              </a:buClr>
              <a:buFont typeface="Calibri"/>
              <a:buNone/>
              <a:defRPr sz="14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200"/>
              </a:spcBef>
              <a:spcAft>
                <a:spcPts val="400"/>
              </a:spcAft>
              <a:buClr>
                <a:schemeClr val="accent1"/>
              </a:buClr>
              <a:buFont typeface="Calibri"/>
              <a:buNone/>
              <a:defRPr sz="14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200"/>
              </a:spcBef>
              <a:spcAft>
                <a:spcPts val="400"/>
              </a:spcAft>
              <a:buClr>
                <a:schemeClr val="accent1"/>
              </a:buClr>
              <a:buFont typeface="Calibri"/>
              <a:buNone/>
              <a:defRPr sz="14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200"/>
              </a:spcBef>
              <a:spcAft>
                <a:spcPts val="400"/>
              </a:spcAft>
              <a:buClr>
                <a:schemeClr val="accent1"/>
              </a:buClr>
              <a:buFont typeface="Calibri"/>
              <a:buNone/>
              <a:defRPr sz="1400" b="0" i="0" u="none" strike="noStrike" cap="none">
                <a:solidFill>
                  <a:srgbClr val="888888"/>
                </a:solidFill>
                <a:latin typeface="Calibri"/>
                <a:ea typeface="Calibri"/>
                <a:cs typeface="Calibri"/>
                <a:sym typeface="Calibri"/>
              </a:defRPr>
            </a:lvl9pPr>
          </a:lstStyle>
          <a:p>
            <a:endParaRPr/>
          </a:p>
        </p:txBody>
      </p:sp>
      <p:sp>
        <p:nvSpPr>
          <p:cNvPr id="181" name="Shape 181"/>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2" name="Shape 182"/>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3" name="Shape 183"/>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cxnSp>
        <p:nvCxnSpPr>
          <p:cNvPr id="184" name="Shape 184"/>
          <p:cNvCxnSpPr/>
          <p:nvPr/>
        </p:nvCxnSpPr>
        <p:spPr>
          <a:xfrm>
            <a:off x="905744" y="3257550"/>
            <a:ext cx="7406639" cy="0"/>
          </a:xfrm>
          <a:prstGeom prst="straightConnector1">
            <a:avLst/>
          </a:prstGeom>
          <a:noFill/>
          <a:ln w="9525" cap="flat" cmpd="sng">
            <a:solidFill>
              <a:srgbClr val="7F7F7F"/>
            </a:solidFill>
            <a:prstDash val="solid"/>
            <a:round/>
            <a:headEnd type="none" w="med" len="med"/>
            <a:tailEnd type="none" w="med" len="med"/>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85"/>
        <p:cNvGrpSpPr/>
        <p:nvPr/>
      </p:nvGrpSpPr>
      <p:grpSpPr>
        <a:xfrm>
          <a:off x="0" y="0"/>
          <a:ext cx="0" cy="0"/>
          <a:chOff x="0" y="0"/>
          <a:chExt cx="0" cy="0"/>
        </a:xfrm>
      </p:grpSpPr>
      <p:sp>
        <p:nvSpPr>
          <p:cNvPr id="186" name="Shape 186"/>
          <p:cNvSpPr/>
          <p:nvPr/>
        </p:nvSpPr>
        <p:spPr>
          <a:xfrm>
            <a:off x="12" y="0"/>
            <a:ext cx="3038093" cy="51435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87" name="Shape 187"/>
          <p:cNvSpPr/>
          <p:nvPr/>
        </p:nvSpPr>
        <p:spPr>
          <a:xfrm>
            <a:off x="3030052" y="0"/>
            <a:ext cx="48005" cy="51435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88" name="Shape 188"/>
          <p:cNvSpPr txBox="1">
            <a:spLocks noGrp="1"/>
          </p:cNvSpPr>
          <p:nvPr>
            <p:ph type="title"/>
          </p:nvPr>
        </p:nvSpPr>
        <p:spPr>
          <a:xfrm>
            <a:off x="342900" y="445769"/>
            <a:ext cx="2400300" cy="1714500"/>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FFFFFF"/>
              </a:buClr>
              <a:buFont typeface="Calibri"/>
              <a:buNone/>
              <a:defRPr sz="3600" b="0" i="0" u="none" strike="noStrike" cap="none">
                <a:solidFill>
                  <a:srgbClr val="FFFFF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9" name="Shape 189"/>
          <p:cNvSpPr txBox="1">
            <a:spLocks noGrp="1"/>
          </p:cNvSpPr>
          <p:nvPr>
            <p:ph type="body" idx="1"/>
          </p:nvPr>
        </p:nvSpPr>
        <p:spPr>
          <a:xfrm>
            <a:off x="3460237" y="548640"/>
            <a:ext cx="5009392" cy="3943349"/>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90" name="Shape 190"/>
          <p:cNvSpPr txBox="1">
            <a:spLocks noGrp="1"/>
          </p:cNvSpPr>
          <p:nvPr>
            <p:ph type="body" idx="2"/>
          </p:nvPr>
        </p:nvSpPr>
        <p:spPr>
          <a:xfrm>
            <a:off x="342900" y="2194560"/>
            <a:ext cx="2400300" cy="2534343"/>
          </a:xfrm>
          <a:prstGeom prst="rect">
            <a:avLst/>
          </a:prstGeom>
          <a:noFill/>
          <a:ln>
            <a:noFill/>
          </a:ln>
        </p:spPr>
        <p:txBody>
          <a:bodyPr lIns="91425" tIns="91425" rIns="91425" bIns="91425" anchor="t" anchorCtr="0"/>
          <a:lstStyle>
            <a:lvl1pPr marL="0" marR="0" lvl="0" indent="0" algn="l" rtl="0">
              <a:lnSpc>
                <a:spcPct val="90000"/>
              </a:lnSpc>
              <a:spcBef>
                <a:spcPts val="1200"/>
              </a:spcBef>
              <a:spcAft>
                <a:spcPts val="200"/>
              </a:spcAft>
              <a:buClr>
                <a:schemeClr val="accent1"/>
              </a:buClr>
              <a:buFont typeface="Calibri"/>
              <a:buNone/>
              <a:defRPr sz="1500" b="0" i="0" u="none" strike="noStrike" cap="none">
                <a:solidFill>
                  <a:srgbClr val="FFFFFF"/>
                </a:solidFill>
                <a:latin typeface="Calibri"/>
                <a:ea typeface="Calibri"/>
                <a:cs typeface="Calibri"/>
                <a:sym typeface="Calibri"/>
              </a:defRPr>
            </a:lvl1pPr>
            <a:lvl2pPr marL="457200" marR="0" lvl="1" indent="0" algn="l" rtl="0">
              <a:lnSpc>
                <a:spcPct val="90000"/>
              </a:lnSpc>
              <a:spcBef>
                <a:spcPts val="200"/>
              </a:spcBef>
              <a:spcAft>
                <a:spcPts val="400"/>
              </a:spcAft>
              <a:buClr>
                <a:schemeClr val="accent1"/>
              </a:buClr>
              <a:buFont typeface="Calibri"/>
              <a:buNone/>
              <a:defRPr sz="1200" b="0" i="0" u="none" strike="noStrike" cap="none">
                <a:solidFill>
                  <a:srgbClr val="3F3F3F"/>
                </a:solidFill>
                <a:latin typeface="Calibri"/>
                <a:ea typeface="Calibri"/>
                <a:cs typeface="Calibri"/>
                <a:sym typeface="Calibri"/>
              </a:defRPr>
            </a:lvl2pPr>
            <a:lvl3pPr marL="914400" marR="0" lvl="2" indent="0" algn="l" rtl="0">
              <a:lnSpc>
                <a:spcPct val="90000"/>
              </a:lnSpc>
              <a:spcBef>
                <a:spcPts val="200"/>
              </a:spcBef>
              <a:spcAft>
                <a:spcPts val="400"/>
              </a:spcAft>
              <a:buClr>
                <a:schemeClr val="accent1"/>
              </a:buClr>
              <a:buFont typeface="Calibri"/>
              <a:buNone/>
              <a:defRPr sz="1000" b="0" i="0" u="none" strike="noStrike" cap="none">
                <a:solidFill>
                  <a:srgbClr val="3F3F3F"/>
                </a:solidFill>
                <a:latin typeface="Calibri"/>
                <a:ea typeface="Calibri"/>
                <a:cs typeface="Calibri"/>
                <a:sym typeface="Calibri"/>
              </a:defRPr>
            </a:lvl3pPr>
            <a:lvl4pPr marL="1371600" marR="0" lvl="3"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4pPr>
            <a:lvl5pPr marL="1828800" marR="0" lvl="4"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5pPr>
            <a:lvl6pPr marL="2286000" marR="0" lvl="5"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6pPr>
            <a:lvl7pPr marL="2743200" marR="0" lvl="6"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7pPr>
            <a:lvl8pPr marL="3200400" marR="0" lvl="7"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8pPr>
            <a:lvl9pPr marL="3657600" marR="0" lvl="8"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9pPr>
          </a:lstStyle>
          <a:p>
            <a:endParaRPr/>
          </a:p>
        </p:txBody>
      </p:sp>
      <p:sp>
        <p:nvSpPr>
          <p:cNvPr id="191" name="Shape 191"/>
          <p:cNvSpPr txBox="1">
            <a:spLocks noGrp="1"/>
          </p:cNvSpPr>
          <p:nvPr>
            <p:ph type="dt" idx="10"/>
          </p:nvPr>
        </p:nvSpPr>
        <p:spPr>
          <a:xfrm>
            <a:off x="349134" y="4844839"/>
            <a:ext cx="196388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2" name="Shape 192"/>
          <p:cNvSpPr txBox="1">
            <a:spLocks noGrp="1"/>
          </p:cNvSpPr>
          <p:nvPr>
            <p:ph type="ftr" idx="11"/>
          </p:nvPr>
        </p:nvSpPr>
        <p:spPr>
          <a:xfrm>
            <a:off x="3600450" y="4844839"/>
            <a:ext cx="3486150" cy="273843"/>
          </a:xfrm>
          <a:prstGeom prst="rect">
            <a:avLst/>
          </a:prstGeom>
          <a:noFill/>
          <a:ln>
            <a:noFill/>
          </a:ln>
        </p:spPr>
        <p:txBody>
          <a:bodyPr lIns="91425" tIns="91425" rIns="91425" bIns="91425" anchor="ctr" anchorCtr="0"/>
          <a:lstStyle>
            <a:lvl1pPr marL="0" marR="0" lvl="0" indent="0" algn="l" rtl="0">
              <a:spcBef>
                <a:spcPts val="0"/>
              </a:spcBef>
              <a:buNone/>
              <a:defRPr sz="900" cap="none">
                <a:solidFill>
                  <a:schemeClr val="dk2"/>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3" name="Shape 193"/>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chemeClr val="dk2"/>
                </a:solidFill>
                <a:latin typeface="Calibri"/>
                <a:ea typeface="Calibri"/>
                <a:cs typeface="Calibri"/>
                <a:sym typeface="Calibri"/>
              </a:rPr>
              <a:t>‹#›</a:t>
            </a:fld>
            <a:endParaRPr lang="en" sz="1050">
              <a:solidFill>
                <a:schemeClr val="dk2"/>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94"/>
        <p:cNvGrpSpPr/>
        <p:nvPr/>
      </p:nvGrpSpPr>
      <p:grpSpPr>
        <a:xfrm>
          <a:off x="0" y="0"/>
          <a:ext cx="0" cy="0"/>
          <a:chOff x="0" y="0"/>
          <a:chExt cx="0" cy="0"/>
        </a:xfrm>
      </p:grpSpPr>
      <p:sp>
        <p:nvSpPr>
          <p:cNvPr id="195" name="Shape 195"/>
          <p:cNvSpPr/>
          <p:nvPr/>
        </p:nvSpPr>
        <p:spPr>
          <a:xfrm>
            <a:off x="0" y="3714750"/>
            <a:ext cx="9141619" cy="1428749"/>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96" name="Shape 196"/>
          <p:cNvSpPr/>
          <p:nvPr/>
        </p:nvSpPr>
        <p:spPr>
          <a:xfrm>
            <a:off x="11" y="3686307"/>
            <a:ext cx="9141619" cy="48006"/>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97" name="Shape 197"/>
          <p:cNvSpPr txBox="1">
            <a:spLocks noGrp="1"/>
          </p:cNvSpPr>
          <p:nvPr>
            <p:ph type="title"/>
          </p:nvPr>
        </p:nvSpPr>
        <p:spPr>
          <a:xfrm>
            <a:off x="822959" y="3806189"/>
            <a:ext cx="7589519" cy="617220"/>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FFFFFF"/>
              </a:buClr>
              <a:buFont typeface="Calibri"/>
              <a:buNone/>
              <a:defRPr sz="3600" b="0" i="0" u="none" strike="noStrike" cap="none">
                <a:solidFill>
                  <a:srgbClr val="FFFFF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8" name="Shape 198"/>
          <p:cNvSpPr>
            <a:spLocks noGrp="1"/>
          </p:cNvSpPr>
          <p:nvPr>
            <p:ph type="pic" idx="2"/>
          </p:nvPr>
        </p:nvSpPr>
        <p:spPr>
          <a:xfrm>
            <a:off x="11" y="0"/>
            <a:ext cx="9143988" cy="3686307"/>
          </a:xfrm>
          <a:prstGeom prst="rect">
            <a:avLst/>
          </a:prstGeom>
          <a:blipFill rotWithShape="1">
            <a:blip r:embed="rId2">
              <a:alphaModFix/>
            </a:blip>
            <a:stretch>
              <a:fillRect/>
            </a:stretch>
          </a:blipFill>
          <a:ln>
            <a:noFill/>
          </a:ln>
        </p:spPr>
        <p:txBody>
          <a:bodyPr lIns="91425" tIns="91425" rIns="91425" bIns="91425" anchor="t" anchorCtr="0"/>
          <a:lstStyle>
            <a:lvl1pPr marL="0" marR="0" lvl="0" indent="0" algn="l" rtl="0">
              <a:lnSpc>
                <a:spcPct val="90000"/>
              </a:lnSpc>
              <a:spcBef>
                <a:spcPts val="1200"/>
              </a:spcBef>
              <a:spcAft>
                <a:spcPts val="200"/>
              </a:spcAft>
              <a:buClr>
                <a:schemeClr val="accent1"/>
              </a:buClr>
              <a:buFont typeface="Calibri"/>
              <a:buNone/>
              <a:defRPr sz="3200" b="0" i="0" u="none" strike="noStrike" cap="none">
                <a:solidFill>
                  <a:schemeClr val="lt1"/>
                </a:solidFill>
                <a:latin typeface="Calibri"/>
                <a:ea typeface="Calibri"/>
                <a:cs typeface="Calibri"/>
                <a:sym typeface="Calibri"/>
              </a:defRPr>
            </a:lvl1pPr>
            <a:lvl2pPr marL="457200" marR="0" lvl="1" indent="0" algn="l" rtl="0">
              <a:lnSpc>
                <a:spcPct val="90000"/>
              </a:lnSpc>
              <a:spcBef>
                <a:spcPts val="200"/>
              </a:spcBef>
              <a:spcAft>
                <a:spcPts val="400"/>
              </a:spcAft>
              <a:buClr>
                <a:schemeClr val="accent1"/>
              </a:buClr>
              <a:buFont typeface="Calibri"/>
              <a:buNone/>
              <a:defRPr sz="2800" b="0" i="0" u="none" strike="noStrike" cap="none">
                <a:solidFill>
                  <a:srgbClr val="3F3F3F"/>
                </a:solidFill>
                <a:latin typeface="Calibri"/>
                <a:ea typeface="Calibri"/>
                <a:cs typeface="Calibri"/>
                <a:sym typeface="Calibri"/>
              </a:defRPr>
            </a:lvl2pPr>
            <a:lvl3pPr marL="914400" marR="0" lvl="2" indent="0" algn="l" rtl="0">
              <a:lnSpc>
                <a:spcPct val="90000"/>
              </a:lnSpc>
              <a:spcBef>
                <a:spcPts val="200"/>
              </a:spcBef>
              <a:spcAft>
                <a:spcPts val="400"/>
              </a:spcAft>
              <a:buClr>
                <a:schemeClr val="accent1"/>
              </a:buClr>
              <a:buFont typeface="Calibri"/>
              <a:buNone/>
              <a:defRPr sz="2400" b="0" i="0" u="none" strike="noStrike" cap="none">
                <a:solidFill>
                  <a:srgbClr val="3F3F3F"/>
                </a:solidFill>
                <a:latin typeface="Calibri"/>
                <a:ea typeface="Calibri"/>
                <a:cs typeface="Calibri"/>
                <a:sym typeface="Calibri"/>
              </a:defRPr>
            </a:lvl3pPr>
            <a:lvl4pPr marL="1371600" marR="0" lvl="3" indent="0" algn="l"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4pPr>
            <a:lvl5pPr marL="1828800" marR="0" lvl="4" indent="0" algn="l"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5pPr>
            <a:lvl6pPr marL="2286000" marR="0" lvl="5" indent="0" algn="l"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6pPr>
            <a:lvl7pPr marL="2743200" marR="0" lvl="6" indent="0" algn="l"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7pPr>
            <a:lvl8pPr marL="3200400" marR="0" lvl="7" indent="0" algn="l"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8pPr>
            <a:lvl9pPr marL="3657600" marR="0" lvl="8" indent="0" algn="l" rtl="0">
              <a:lnSpc>
                <a:spcPct val="90000"/>
              </a:lnSpc>
              <a:spcBef>
                <a:spcPts val="200"/>
              </a:spcBef>
              <a:spcAft>
                <a:spcPts val="400"/>
              </a:spcAft>
              <a:buClr>
                <a:schemeClr val="accent1"/>
              </a:buClr>
              <a:buFont typeface="Calibri"/>
              <a:buNone/>
              <a:defRPr sz="2000" b="0" i="0" u="none" strike="noStrike" cap="none">
                <a:solidFill>
                  <a:srgbClr val="3F3F3F"/>
                </a:solidFill>
                <a:latin typeface="Calibri"/>
                <a:ea typeface="Calibri"/>
                <a:cs typeface="Calibri"/>
                <a:sym typeface="Calibri"/>
              </a:defRPr>
            </a:lvl9pPr>
          </a:lstStyle>
          <a:p>
            <a:endParaRPr/>
          </a:p>
        </p:txBody>
      </p:sp>
      <p:sp>
        <p:nvSpPr>
          <p:cNvPr id="199" name="Shape 199"/>
          <p:cNvSpPr txBox="1">
            <a:spLocks noGrp="1"/>
          </p:cNvSpPr>
          <p:nvPr>
            <p:ph type="body" idx="1"/>
          </p:nvPr>
        </p:nvSpPr>
        <p:spPr>
          <a:xfrm>
            <a:off x="822958" y="4430267"/>
            <a:ext cx="7589519" cy="445769"/>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600"/>
              </a:spcAft>
              <a:buClr>
                <a:schemeClr val="accent1"/>
              </a:buClr>
              <a:buFont typeface="Calibri"/>
              <a:buNone/>
              <a:defRPr sz="1500" b="0" i="0" u="none" strike="noStrike" cap="none">
                <a:solidFill>
                  <a:srgbClr val="FFFFFF"/>
                </a:solidFill>
                <a:latin typeface="Calibri"/>
                <a:ea typeface="Calibri"/>
                <a:cs typeface="Calibri"/>
                <a:sym typeface="Calibri"/>
              </a:defRPr>
            </a:lvl1pPr>
            <a:lvl2pPr marL="457200" marR="0" lvl="1" indent="0" algn="l" rtl="0">
              <a:lnSpc>
                <a:spcPct val="90000"/>
              </a:lnSpc>
              <a:spcBef>
                <a:spcPts val="200"/>
              </a:spcBef>
              <a:spcAft>
                <a:spcPts val="400"/>
              </a:spcAft>
              <a:buClr>
                <a:schemeClr val="accent1"/>
              </a:buClr>
              <a:buFont typeface="Calibri"/>
              <a:buNone/>
              <a:defRPr sz="1200" b="0" i="0" u="none" strike="noStrike" cap="none">
                <a:solidFill>
                  <a:srgbClr val="3F3F3F"/>
                </a:solidFill>
                <a:latin typeface="Calibri"/>
                <a:ea typeface="Calibri"/>
                <a:cs typeface="Calibri"/>
                <a:sym typeface="Calibri"/>
              </a:defRPr>
            </a:lvl2pPr>
            <a:lvl3pPr marL="914400" marR="0" lvl="2" indent="0" algn="l" rtl="0">
              <a:lnSpc>
                <a:spcPct val="90000"/>
              </a:lnSpc>
              <a:spcBef>
                <a:spcPts val="200"/>
              </a:spcBef>
              <a:spcAft>
                <a:spcPts val="400"/>
              </a:spcAft>
              <a:buClr>
                <a:schemeClr val="accent1"/>
              </a:buClr>
              <a:buFont typeface="Calibri"/>
              <a:buNone/>
              <a:defRPr sz="1000" b="0" i="0" u="none" strike="noStrike" cap="none">
                <a:solidFill>
                  <a:srgbClr val="3F3F3F"/>
                </a:solidFill>
                <a:latin typeface="Calibri"/>
                <a:ea typeface="Calibri"/>
                <a:cs typeface="Calibri"/>
                <a:sym typeface="Calibri"/>
              </a:defRPr>
            </a:lvl3pPr>
            <a:lvl4pPr marL="1371600" marR="0" lvl="3"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4pPr>
            <a:lvl5pPr marL="1828800" marR="0" lvl="4"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5pPr>
            <a:lvl6pPr marL="2286000" marR="0" lvl="5"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6pPr>
            <a:lvl7pPr marL="2743200" marR="0" lvl="6"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7pPr>
            <a:lvl8pPr marL="3200400" marR="0" lvl="7"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8pPr>
            <a:lvl9pPr marL="3657600" marR="0" lvl="8" indent="0" algn="l" rtl="0">
              <a:lnSpc>
                <a:spcPct val="90000"/>
              </a:lnSpc>
              <a:spcBef>
                <a:spcPts val="200"/>
              </a:spcBef>
              <a:spcAft>
                <a:spcPts val="400"/>
              </a:spcAft>
              <a:buClr>
                <a:schemeClr val="accent1"/>
              </a:buClr>
              <a:buFont typeface="Calibri"/>
              <a:buNone/>
              <a:defRPr sz="900" b="0" i="0" u="none" strike="noStrike" cap="none">
                <a:solidFill>
                  <a:srgbClr val="3F3F3F"/>
                </a:solidFill>
                <a:latin typeface="Calibri"/>
                <a:ea typeface="Calibri"/>
                <a:cs typeface="Calibri"/>
                <a:sym typeface="Calibri"/>
              </a:defRPr>
            </a:lvl9pPr>
          </a:lstStyle>
          <a:p>
            <a:endParaRPr/>
          </a:p>
        </p:txBody>
      </p:sp>
      <p:sp>
        <p:nvSpPr>
          <p:cNvPr id="200" name="Shape 200"/>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1" name="Shape 201"/>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2" name="Shape 202"/>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03"/>
        <p:cNvGrpSpPr/>
        <p:nvPr/>
      </p:nvGrpSpPr>
      <p:grpSpPr>
        <a:xfrm>
          <a:off x="0" y="0"/>
          <a:ext cx="0" cy="0"/>
          <a:chOff x="0" y="0"/>
          <a:chExt cx="0" cy="0"/>
        </a:xfrm>
      </p:grpSpPr>
      <p:sp>
        <p:nvSpPr>
          <p:cNvPr id="204" name="Shape 204"/>
          <p:cNvSpPr txBox="1">
            <a:spLocks noGrp="1"/>
          </p:cNvSpPr>
          <p:nvPr>
            <p:ph type="title"/>
          </p:nvPr>
        </p:nvSpPr>
        <p:spPr>
          <a:xfrm>
            <a:off x="822959" y="214953"/>
            <a:ext cx="7543800" cy="1088067"/>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3F3F3F"/>
              </a:buClr>
              <a:buFont typeface="Calibri"/>
              <a:buNone/>
              <a:defRPr sz="4800" b="0" i="0" u="none" strike="noStrike" cap="none">
                <a:solidFill>
                  <a:srgbClr val="3F3F3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5" name="Shape 205"/>
          <p:cNvSpPr txBox="1">
            <a:spLocks noGrp="1"/>
          </p:cNvSpPr>
          <p:nvPr>
            <p:ph type="body" idx="1"/>
          </p:nvPr>
        </p:nvSpPr>
        <p:spPr>
          <a:xfrm rot="5400000">
            <a:off x="3086099" y="-878839"/>
            <a:ext cx="3017520" cy="7543800"/>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206" name="Shape 206"/>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7" name="Shape 207"/>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8" name="Shape 208"/>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09"/>
        <p:cNvGrpSpPr/>
        <p:nvPr/>
      </p:nvGrpSpPr>
      <p:grpSpPr>
        <a:xfrm>
          <a:off x="0" y="0"/>
          <a:ext cx="0" cy="0"/>
          <a:chOff x="0" y="0"/>
          <a:chExt cx="0" cy="0"/>
        </a:xfrm>
      </p:grpSpPr>
      <p:sp>
        <p:nvSpPr>
          <p:cNvPr id="210" name="Shape 210"/>
          <p:cNvSpPr/>
          <p:nvPr/>
        </p:nvSpPr>
        <p:spPr>
          <a:xfrm>
            <a:off x="2381" y="4800600"/>
            <a:ext cx="9141619" cy="3429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211" name="Shape 211"/>
          <p:cNvSpPr/>
          <p:nvPr/>
        </p:nvSpPr>
        <p:spPr>
          <a:xfrm>
            <a:off x="11" y="4750737"/>
            <a:ext cx="9141619" cy="48006"/>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12" name="Shape 212"/>
          <p:cNvSpPr txBox="1">
            <a:spLocks noGrp="1"/>
          </p:cNvSpPr>
          <p:nvPr>
            <p:ph type="title"/>
          </p:nvPr>
        </p:nvSpPr>
        <p:spPr>
          <a:xfrm rot="5400000">
            <a:off x="5370479" y="1484279"/>
            <a:ext cx="4318065" cy="1971675"/>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3F3F3F"/>
              </a:buClr>
              <a:buFont typeface="Calibri"/>
              <a:buNone/>
              <a:defRPr sz="4800" b="0" i="0" u="none" strike="noStrike" cap="none">
                <a:solidFill>
                  <a:srgbClr val="3F3F3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13" name="Shape 213"/>
          <p:cNvSpPr txBox="1">
            <a:spLocks noGrp="1"/>
          </p:cNvSpPr>
          <p:nvPr>
            <p:ph type="body" idx="1"/>
          </p:nvPr>
        </p:nvSpPr>
        <p:spPr>
          <a:xfrm rot="5400000">
            <a:off x="1369979" y="-430245"/>
            <a:ext cx="4318064" cy="5800725"/>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214" name="Shape 214"/>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5" name="Shape 215"/>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6" name="Shape 216"/>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a:solidFill>
                  <a:srgbClr val="FFFFFF"/>
                </a:solidFill>
                <a:latin typeface="Calibri"/>
                <a:ea typeface="Calibri"/>
                <a:cs typeface="Calibri"/>
                <a:sym typeface="Calibri"/>
              </a:rPr>
              <a:t>‹#›</a:t>
            </a:fld>
            <a:endParaRPr lang="en" sz="1050">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488" y="205908"/>
            <a:ext cx="8229022" cy="857250"/>
          </a:xfrm>
          <a:prstGeom prst="rect">
            <a:avLst/>
          </a:prstGeom>
          <a:noFill/>
          <a:ln>
            <a:noFill/>
          </a:ln>
        </p:spPr>
        <p:txBody>
          <a:bodyPr lIns="75575" tIns="75575" rIns="75575" bIns="75575" anchor="ctr" anchorCtr="0"/>
          <a:lstStyle>
            <a:lvl1pPr marL="0" marR="0" lvl="0"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1pPr>
            <a:lvl2pPr marL="0" marR="0" lvl="1"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2pPr>
            <a:lvl3pPr marL="0" marR="0" lvl="2"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3pPr>
            <a:lvl4pPr marL="0" marR="0" lvl="3"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4pPr>
            <a:lvl5pPr marL="0" marR="0" lvl="4"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5pPr>
            <a:lvl6pPr marL="381000" marR="0" lvl="5"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6pPr>
            <a:lvl7pPr marL="762000" marR="0" lvl="6"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7pPr>
            <a:lvl8pPr marL="1130300" marR="0" lvl="7"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8pPr>
            <a:lvl9pPr marL="1511300" marR="0" lvl="8" indent="0" algn="ctr" rtl="0">
              <a:spcBef>
                <a:spcPts val="0"/>
              </a:spcBef>
              <a:spcAft>
                <a:spcPts val="0"/>
              </a:spcAft>
              <a:buSzPct val="33333"/>
              <a:buNone/>
              <a:defRPr sz="3600" b="0" i="0" u="none" strike="noStrike" cap="none">
                <a:solidFill>
                  <a:schemeClr val="dk2"/>
                </a:solidFill>
                <a:latin typeface="Arial"/>
                <a:ea typeface="Arial"/>
                <a:cs typeface="Arial"/>
                <a:sym typeface="Arial"/>
              </a:defRPr>
            </a:lvl9pPr>
          </a:lstStyle>
          <a:p>
            <a:endParaRPr/>
          </a:p>
        </p:txBody>
      </p:sp>
      <p:sp>
        <p:nvSpPr>
          <p:cNvPr id="52" name="Shape 52"/>
          <p:cNvSpPr txBox="1">
            <a:spLocks noGrp="1"/>
          </p:cNvSpPr>
          <p:nvPr>
            <p:ph type="body" idx="1"/>
          </p:nvPr>
        </p:nvSpPr>
        <p:spPr>
          <a:xfrm>
            <a:off x="457488" y="1199729"/>
            <a:ext cx="8229022" cy="3395382"/>
          </a:xfrm>
          <a:prstGeom prst="rect">
            <a:avLst/>
          </a:prstGeom>
          <a:noFill/>
          <a:ln>
            <a:noFill/>
          </a:ln>
        </p:spPr>
        <p:txBody>
          <a:bodyPr lIns="75575" tIns="75575" rIns="75575" bIns="75575" anchor="t" anchorCtr="0"/>
          <a:lstStyle>
            <a:lvl1pPr marL="279400" marR="0" lvl="0" indent="-114300" algn="l" rtl="0">
              <a:spcBef>
                <a:spcPts val="500"/>
              </a:spcBef>
              <a:spcAft>
                <a:spcPts val="0"/>
              </a:spcAft>
              <a:buClr>
                <a:schemeClr val="dk1"/>
              </a:buClr>
              <a:buSzPct val="100000"/>
              <a:buFont typeface="Arial"/>
              <a:buChar char="•"/>
              <a:defRPr sz="2600" b="0" i="0" u="none" strike="noStrike" cap="none">
                <a:solidFill>
                  <a:schemeClr val="dk1"/>
                </a:solidFill>
                <a:latin typeface="Arial"/>
                <a:ea typeface="Arial"/>
                <a:cs typeface="Arial"/>
                <a:sym typeface="Arial"/>
              </a:defRPr>
            </a:lvl1pPr>
            <a:lvl2pPr marL="609600" marR="0" lvl="1" indent="-88900" algn="l" rtl="0">
              <a:spcBef>
                <a:spcPts val="500"/>
              </a:spcBef>
              <a:spcAft>
                <a:spcPts val="0"/>
              </a:spcAft>
              <a:buClr>
                <a:schemeClr val="dk1"/>
              </a:buClr>
              <a:buSzPct val="100000"/>
              <a:buFont typeface="Arial"/>
              <a:buChar char="–"/>
              <a:defRPr sz="2300" b="0" i="0" u="none" strike="noStrike" cap="none">
                <a:solidFill>
                  <a:schemeClr val="dk1"/>
                </a:solidFill>
                <a:latin typeface="Arial"/>
                <a:ea typeface="Arial"/>
                <a:cs typeface="Arial"/>
                <a:sym typeface="Arial"/>
              </a:defRPr>
            </a:lvl2pPr>
            <a:lvl3pPr marL="939800" marR="0" lvl="2" indent="-50800" algn="l" rtl="0">
              <a:spcBef>
                <a:spcPts val="400"/>
              </a:spcBef>
              <a:spcAft>
                <a:spcPts val="0"/>
              </a:spcAft>
              <a:buClr>
                <a:schemeClr val="dk1"/>
              </a:buClr>
              <a:buSzPct val="100000"/>
              <a:buFont typeface="Arial"/>
              <a:buChar char="•"/>
              <a:defRPr sz="2100" b="0" i="0" u="none" strike="noStrike" cap="none">
                <a:solidFill>
                  <a:schemeClr val="dk1"/>
                </a:solidFill>
                <a:latin typeface="Arial"/>
                <a:ea typeface="Arial"/>
                <a:cs typeface="Arial"/>
                <a:sym typeface="Arial"/>
              </a:defRPr>
            </a:lvl3pPr>
            <a:lvl4pPr marL="1320800" marR="0" lvl="3"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4pPr>
            <a:lvl5pPr marL="1701800" marR="0" lvl="4"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5pPr>
            <a:lvl6pPr marL="2082800" marR="0" lvl="5"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6pPr>
            <a:lvl7pPr marL="2451100" marR="0" lvl="6"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7pPr>
            <a:lvl8pPr marL="2832100" marR="0" lvl="7" indent="-762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8pPr>
            <a:lvl9pPr marL="3213100" marR="0" lvl="8" indent="-88900" algn="l" rtl="0">
              <a:spcBef>
                <a:spcPts val="300"/>
              </a:spcBef>
              <a:spcAft>
                <a:spcPts val="0"/>
              </a:spcAft>
              <a:buClr>
                <a:schemeClr val="dk1"/>
              </a:buClr>
              <a:buSzPct val="100000"/>
              <a:buFont typeface="Arial"/>
              <a:buChar char="»"/>
              <a:defRPr sz="17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dt" idx="10"/>
          </p:nvPr>
        </p:nvSpPr>
        <p:spPr>
          <a:xfrm>
            <a:off x="457488" y="4684408"/>
            <a:ext cx="2133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9pPr>
          </a:lstStyle>
          <a:p>
            <a:endParaRPr/>
          </a:p>
        </p:txBody>
      </p:sp>
      <p:sp>
        <p:nvSpPr>
          <p:cNvPr id="54" name="Shape 54"/>
          <p:cNvSpPr txBox="1">
            <a:spLocks noGrp="1"/>
          </p:cNvSpPr>
          <p:nvPr>
            <p:ph type="ftr" idx="11"/>
          </p:nvPr>
        </p:nvSpPr>
        <p:spPr>
          <a:xfrm>
            <a:off x="3124488" y="4684408"/>
            <a:ext cx="2895022" cy="357187"/>
          </a:xfrm>
          <a:prstGeom prst="rect">
            <a:avLst/>
          </a:prstGeom>
          <a:noFill/>
          <a:ln>
            <a:noFill/>
          </a:ln>
        </p:spPr>
        <p:txBody>
          <a:bodyPr lIns="75575" tIns="75575" rIns="75575" bIns="75575" anchor="t" anchorCtr="0"/>
          <a:lstStyle>
            <a:lvl1pPr marL="0" marR="0" lvl="0"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1pPr>
            <a:lvl2pPr marL="381000" marR="0" lvl="1"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2pPr>
            <a:lvl3pPr marL="762000" marR="0" lvl="2"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3pPr>
            <a:lvl4pPr marL="1130300" marR="0" lvl="3"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4pPr>
            <a:lvl5pPr marL="1511300" marR="0" lvl="4"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5pPr>
            <a:lvl6pPr marL="1892300" marR="0" lvl="5"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6pPr>
            <a:lvl7pPr marL="2641600" marR="0" lvl="6"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7pPr>
            <a:lvl8pPr marL="3784600" marR="0" lvl="7"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8pPr>
            <a:lvl9pPr marL="5295900" marR="0" lvl="8" indent="0" algn="l" rtl="0">
              <a:lnSpc>
                <a:spcPct val="100000"/>
              </a:lnSpc>
              <a:spcBef>
                <a:spcPts val="0"/>
              </a:spcBef>
              <a:spcAft>
                <a:spcPts val="0"/>
              </a:spcAft>
              <a:buSzPct val="80000"/>
              <a:buNone/>
              <a:defRPr sz="1500" b="0" i="0" u="none" strike="noStrike" cap="none">
                <a:solidFill>
                  <a:schemeClr val="dk1"/>
                </a:solidFill>
                <a:latin typeface="Arial"/>
                <a:ea typeface="Arial"/>
                <a:cs typeface="Arial"/>
                <a:sym typeface="Arial"/>
              </a:defRPr>
            </a:lvl9pPr>
          </a:lstStyle>
          <a:p>
            <a:endParaRPr/>
          </a:p>
        </p:txBody>
      </p:sp>
      <p:sp>
        <p:nvSpPr>
          <p:cNvPr id="55" name="Shape 55"/>
          <p:cNvSpPr txBox="1">
            <a:spLocks noGrp="1"/>
          </p:cNvSpPr>
          <p:nvPr>
            <p:ph type="sldNum" idx="12"/>
          </p:nvPr>
        </p:nvSpPr>
        <p:spPr>
          <a:xfrm>
            <a:off x="6553487" y="4684408"/>
            <a:ext cx="2133022" cy="357187"/>
          </a:xfrm>
          <a:prstGeom prst="rect">
            <a:avLst/>
          </a:prstGeom>
          <a:noFill/>
          <a:ln>
            <a:noFill/>
          </a:ln>
        </p:spPr>
        <p:txBody>
          <a:bodyPr lIns="75550" tIns="37775" rIns="75550" bIns="37775"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 sz="1200" b="0" i="0" u="none" strike="noStrike" cap="none">
                <a:solidFill>
                  <a:schemeClr val="dk1"/>
                </a:solidFill>
                <a:latin typeface="Arial"/>
                <a:ea typeface="Arial"/>
                <a:cs typeface="Arial"/>
                <a:sym typeface="Arial"/>
              </a:rPr>
              <a:t>‹#›</a:t>
            </a:fld>
            <a:endParaRPr lang="en"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Shape 126"/>
          <p:cNvSpPr/>
          <p:nvPr/>
        </p:nvSpPr>
        <p:spPr>
          <a:xfrm>
            <a:off x="0" y="4800600"/>
            <a:ext cx="9144001" cy="3429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27" name="Shape 127"/>
          <p:cNvSpPr/>
          <p:nvPr/>
        </p:nvSpPr>
        <p:spPr>
          <a:xfrm>
            <a:off x="0" y="4750736"/>
            <a:ext cx="9144001" cy="49499"/>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28" name="Shape 128"/>
          <p:cNvSpPr txBox="1">
            <a:spLocks noGrp="1"/>
          </p:cNvSpPr>
          <p:nvPr>
            <p:ph type="title"/>
          </p:nvPr>
        </p:nvSpPr>
        <p:spPr>
          <a:xfrm>
            <a:off x="822959" y="214953"/>
            <a:ext cx="7543800" cy="1088067"/>
          </a:xfrm>
          <a:prstGeom prst="rect">
            <a:avLst/>
          </a:prstGeom>
          <a:noFill/>
          <a:ln>
            <a:noFill/>
          </a:ln>
        </p:spPr>
        <p:txBody>
          <a:bodyPr lIns="91425" tIns="91425" rIns="91425" bIns="91425" anchor="b" anchorCtr="0"/>
          <a:lstStyle>
            <a:lvl1pPr marL="0" marR="0" lvl="0" indent="0" algn="l" rtl="0">
              <a:lnSpc>
                <a:spcPct val="85000"/>
              </a:lnSpc>
              <a:spcBef>
                <a:spcPts val="0"/>
              </a:spcBef>
              <a:buClr>
                <a:srgbClr val="3F3F3F"/>
              </a:buClr>
              <a:buFont typeface="Calibri"/>
              <a:buNone/>
              <a:defRPr sz="4800" b="0" i="0" u="none" strike="noStrike" cap="none">
                <a:solidFill>
                  <a:srgbClr val="3F3F3F"/>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29" name="Shape 129"/>
          <p:cNvSpPr txBox="1">
            <a:spLocks noGrp="1"/>
          </p:cNvSpPr>
          <p:nvPr>
            <p:ph type="body" idx="1"/>
          </p:nvPr>
        </p:nvSpPr>
        <p:spPr>
          <a:xfrm>
            <a:off x="822958" y="1384300"/>
            <a:ext cx="7543800" cy="3017520"/>
          </a:xfrm>
          <a:prstGeom prst="rect">
            <a:avLst/>
          </a:prstGeom>
          <a:noFill/>
          <a:ln>
            <a:noFill/>
          </a:ln>
        </p:spPr>
        <p:txBody>
          <a:bodyPr lIns="91425" tIns="91425" rIns="91425" bIns="91425" anchor="t" anchorCtr="0"/>
          <a:lstStyle>
            <a:lvl1pPr marL="91440" marR="0" lvl="0" indent="35560" algn="l" rtl="0">
              <a:lnSpc>
                <a:spcPct val="90000"/>
              </a:lnSpc>
              <a:spcBef>
                <a:spcPts val="1200"/>
              </a:spcBef>
              <a:spcAft>
                <a:spcPts val="200"/>
              </a:spcAft>
              <a:buClr>
                <a:schemeClr val="accent1"/>
              </a:buClr>
              <a:buSzPct val="100000"/>
              <a:buFont typeface="Calibri"/>
              <a:buChar char=" "/>
              <a:defRPr sz="2000" b="0" i="0" u="none" strike="noStrike" cap="none">
                <a:solidFill>
                  <a:srgbClr val="3F3F3F"/>
                </a:solidFill>
                <a:latin typeface="Calibri"/>
                <a:ea typeface="Calibri"/>
                <a:cs typeface="Calibri"/>
                <a:sym typeface="Calibri"/>
              </a:defRPr>
            </a:lvl1pPr>
            <a:lvl2pPr marL="384048" marR="0" lvl="1" indent="-79248" algn="l" rtl="0">
              <a:lnSpc>
                <a:spcPct val="90000"/>
              </a:lnSpc>
              <a:spcBef>
                <a:spcPts val="200"/>
              </a:spcBef>
              <a:spcAft>
                <a:spcPts val="400"/>
              </a:spcAft>
              <a:buClr>
                <a:schemeClr val="accent1"/>
              </a:buClr>
              <a:buSzPct val="100000"/>
              <a:buFont typeface="Calibri"/>
              <a:buChar char="◦"/>
              <a:defRPr sz="1800" b="0" i="0" u="none" strike="noStrike" cap="none">
                <a:solidFill>
                  <a:srgbClr val="3F3F3F"/>
                </a:solidFill>
                <a:latin typeface="Calibri"/>
                <a:ea typeface="Calibri"/>
                <a:cs typeface="Calibri"/>
                <a:sym typeface="Calibri"/>
              </a:defRPr>
            </a:lvl2pPr>
            <a:lvl3pPr marL="566928" marR="0" lvl="2" indent="-97027"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3pPr>
            <a:lvl4pPr marL="749808" marR="0" lvl="3" indent="-10210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4pPr>
            <a:lvl5pPr marL="932688" marR="0" lvl="4" indent="-94488"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5pPr>
            <a:lvl6pPr marL="1100000" marR="0" lvl="5" indent="-1475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6pPr>
            <a:lvl7pPr marL="1300000" marR="0" lvl="6" indent="-1443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7pPr>
            <a:lvl8pPr marL="1500000" marR="0" lvl="7" indent="-141100"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8pPr>
            <a:lvl9pPr marL="1699999" marR="0" lvl="8" indent="-150599" algn="l" rtl="0">
              <a:lnSpc>
                <a:spcPct val="90000"/>
              </a:lnSpc>
              <a:spcBef>
                <a:spcPts val="200"/>
              </a:spcBef>
              <a:spcAft>
                <a:spcPts val="400"/>
              </a:spcAft>
              <a:buClr>
                <a:schemeClr val="accent1"/>
              </a:buClr>
              <a:buSzPct val="1000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30" name="Shape 130"/>
          <p:cNvSpPr txBox="1">
            <a:spLocks noGrp="1"/>
          </p:cNvSpPr>
          <p:nvPr>
            <p:ph type="dt" idx="10"/>
          </p:nvPr>
        </p:nvSpPr>
        <p:spPr>
          <a:xfrm>
            <a:off x="822961" y="4844839"/>
            <a:ext cx="1854203" cy="273843"/>
          </a:xfrm>
          <a:prstGeom prst="rect">
            <a:avLst/>
          </a:prstGeom>
          <a:noFill/>
          <a:ln>
            <a:noFill/>
          </a:ln>
        </p:spPr>
        <p:txBody>
          <a:bodyPr lIns="91425" tIns="91425" rIns="91425" bIns="91425" anchor="ctr" anchorCtr="0"/>
          <a:lstStyle>
            <a:lvl1pPr marL="0" marR="0" lvl="0" indent="0" algn="l" rtl="0">
              <a:spcBef>
                <a:spcPts val="0"/>
              </a:spcBef>
              <a:buNone/>
              <a:defRPr sz="900" b="0" i="0" u="none" strike="noStrike"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1" name="Shape 131"/>
          <p:cNvSpPr txBox="1">
            <a:spLocks noGrp="1"/>
          </p:cNvSpPr>
          <p:nvPr>
            <p:ph type="ftr" idx="11"/>
          </p:nvPr>
        </p:nvSpPr>
        <p:spPr>
          <a:xfrm>
            <a:off x="2764639" y="4844839"/>
            <a:ext cx="3617102" cy="273843"/>
          </a:xfrm>
          <a:prstGeom prst="rect">
            <a:avLst/>
          </a:prstGeom>
          <a:noFill/>
          <a:ln>
            <a:noFill/>
          </a:ln>
        </p:spPr>
        <p:txBody>
          <a:bodyPr lIns="91425" tIns="91425" rIns="91425" bIns="91425" anchor="ctr" anchorCtr="0"/>
          <a:lstStyle>
            <a:lvl1pPr marL="0" marR="0" lvl="0" indent="0" algn="ctr" rtl="0">
              <a:spcBef>
                <a:spcPts val="0"/>
              </a:spcBef>
              <a:buNone/>
              <a:defRPr sz="900" b="0" i="0" u="none" strike="noStrike" cap="none">
                <a:solidFill>
                  <a:srgbClr val="FFFFFF"/>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2" name="Shape 132"/>
          <p:cNvSpPr txBox="1">
            <a:spLocks noGrp="1"/>
          </p:cNvSpPr>
          <p:nvPr>
            <p:ph type="sldNum" idx="12"/>
          </p:nvPr>
        </p:nvSpPr>
        <p:spPr>
          <a:xfrm>
            <a:off x="7425343" y="4844839"/>
            <a:ext cx="984018" cy="273843"/>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 sz="1050" b="0" i="0" u="none" strike="noStrike" cap="none">
                <a:solidFill>
                  <a:srgbClr val="FFFFFF"/>
                </a:solidFill>
                <a:latin typeface="Calibri"/>
                <a:ea typeface="Calibri"/>
                <a:cs typeface="Calibri"/>
                <a:sym typeface="Calibri"/>
              </a:rPr>
              <a:t>‹#›</a:t>
            </a:fld>
            <a:endParaRPr lang="en" sz="1050" b="0" i="0" u="none" strike="noStrike" cap="none">
              <a:solidFill>
                <a:srgbClr val="FFFFFF"/>
              </a:solidFill>
              <a:latin typeface="Calibri"/>
              <a:ea typeface="Calibri"/>
              <a:cs typeface="Calibri"/>
              <a:sym typeface="Calibri"/>
            </a:endParaRPr>
          </a:p>
        </p:txBody>
      </p:sp>
      <p:cxnSp>
        <p:nvCxnSpPr>
          <p:cNvPr id="133" name="Shape 133"/>
          <p:cNvCxnSpPr/>
          <p:nvPr/>
        </p:nvCxnSpPr>
        <p:spPr>
          <a:xfrm>
            <a:off x="895149" y="1303383"/>
            <a:ext cx="7475219" cy="0"/>
          </a:xfrm>
          <a:prstGeom prst="straightConnector1">
            <a:avLst/>
          </a:prstGeom>
          <a:noFill/>
          <a:ln w="9525" cap="flat" cmpd="sng">
            <a:solidFill>
              <a:srgbClr val="7F7F7F"/>
            </a:solidFill>
            <a:prstDash val="solid"/>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research.library.oakland.edu/sp/subjects/guide.php?subject=OAF" TargetMode="External"/><Relationship Id="rId7"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hyperlink" Target="http://www.openaccessweek.org/page/abou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hyperlink" Target="https://en.wikipedia.org/wiki/Budapest_Open_Access_Initiative" TargetMode="External"/><Relationship Id="rId7"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5.jpg"/><Relationship Id="rId5" Type="http://schemas.openxmlformats.org/officeDocument/2006/relationships/hyperlink" Target="https://en.wikipedia.org/wiki/Berlin_Declaration_on_Open_Access_to_Knowledge_in_the_Sciences_and_Humanities" TargetMode="External"/><Relationship Id="rId4" Type="http://schemas.openxmlformats.org/officeDocument/2006/relationships/hyperlink" Target="https://en.wikipedia.org/wiki/Bethesda_Statement_on_Open_Access_Publish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hyperlink" Target="http://creativecommons.org/licenses/by-nc/4.0/"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hyperlink" Target="http://www.aston.ac.uk/EasySiteWeb/GatewayLink.aspx?alId=22153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5.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7.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8.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3.jp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0.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4.jpg"/><Relationship Id="rId5" Type="http://schemas.openxmlformats.org/officeDocument/2006/relationships/image" Target="../media/image15.jpg"/><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7.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26.xml"/><Relationship Id="rId5" Type="http://schemas.openxmlformats.org/officeDocument/2006/relationships/image" Target="../media/image9.jpg"/><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7.xml"/><Relationship Id="rId5" Type="http://schemas.openxmlformats.org/officeDocument/2006/relationships/image" Target="../media/image28.jpg"/><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9.jpg"/><Relationship Id="rId7"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hyperlink" Target="https://our.oakland.edu/" TargetMode="External"/><Relationship Id="rId5" Type="http://schemas.openxmlformats.org/officeDocument/2006/relationships/image" Target="../media/image31.jpg"/><Relationship Id="rId4" Type="http://schemas.openxmlformats.org/officeDocument/2006/relationships/image" Target="../media/image30.jpg"/><Relationship Id="rId9" Type="http://schemas.openxmlformats.org/officeDocument/2006/relationships/image" Target="../media/image34.jp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26.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hyperlink" Target="http://www.aston.ac.uk/EasySiteWeb/GatewayLink.aspx?alId=221535"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hyperlink" Target="http://teamopen.cc/all/#science" TargetMode="External"/><Relationship Id="rId7" Type="http://schemas.openxmlformats.org/officeDocument/2006/relationships/hyperlink" Target="http://asap.plos.org/finalists/smartphone-becomes-microscope/" TargetMode="External"/><Relationship Id="rId2" Type="http://schemas.openxmlformats.org/officeDocument/2006/relationships/notesSlide" Target="../notesSlides/notesSlide26.xml"/><Relationship Id="rId1" Type="http://schemas.openxmlformats.org/officeDocument/2006/relationships/slideLayout" Target="../slideLayouts/slideLayout26.xml"/><Relationship Id="rId6" Type="http://schemas.openxmlformats.org/officeDocument/2006/relationships/image" Target="../media/image37.jpg"/><Relationship Id="rId5" Type="http://schemas.openxmlformats.org/officeDocument/2006/relationships/image" Target="../media/image36.jpg"/><Relationship Id="rId10" Type="http://schemas.openxmlformats.org/officeDocument/2006/relationships/hyperlink" Target="http://www.action.openaccessweek.org/" TargetMode="External"/><Relationship Id="rId4" Type="http://schemas.openxmlformats.org/officeDocument/2006/relationships/image" Target="../media/image35.jpg"/><Relationship Id="rId9" Type="http://schemas.openxmlformats.org/officeDocument/2006/relationships/image" Target="../media/image38.jp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8" Type="http://schemas.openxmlformats.org/officeDocument/2006/relationships/hyperlink" Target="https://dialnet.unirioja.es/servlet/articulo?codigo=3223503&amp;orden=255050&amp;info=link" TargetMode="External"/><Relationship Id="rId3" Type="http://schemas.openxmlformats.org/officeDocument/2006/relationships/hyperlink" Target="http://libros.metabiblioteca.org/handle/001/279" TargetMode="External"/><Relationship Id="rId7" Type="http://schemas.openxmlformats.org/officeDocument/2006/relationships/hyperlink" Target="http://eprints.ecs.soton.ac.uk/18516/2/Citation_advantage_paper.pdf" TargetMode="External"/><Relationship Id="rId2" Type="http://schemas.openxmlformats.org/officeDocument/2006/relationships/notesSlide" Target="../notesSlides/notesSlide28.xml"/><Relationship Id="rId1" Type="http://schemas.openxmlformats.org/officeDocument/2006/relationships/slideLayout" Target="../slideLayouts/slideLayout26.xml"/><Relationship Id="rId6" Type="http://schemas.openxmlformats.org/officeDocument/2006/relationships/hyperlink" Target="http://www." TargetMode="External"/><Relationship Id="rId5" Type="http://schemas.openxmlformats.org/officeDocument/2006/relationships/hyperlink" Target="https://huaryu.kl.oakland.edu/login?url=http://www.sciencedirect.com/science/article/pii/S0313592609500483" TargetMode="External"/><Relationship Id="rId4" Type="http://schemas.openxmlformats.org/officeDocument/2006/relationships/hyperlink" Target="http://opcit.eprints.org/oacitation-biblio.html" TargetMode="External"/><Relationship Id="rId9" Type="http://schemas.openxmlformats.org/officeDocument/2006/relationships/hyperlink" Target="https://mitpress.mit.edu/books/access-principle"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medlib.oakland.edu/services/oa_grant.php" TargetMode="External"/><Relationship Id="rId13" Type="http://schemas.openxmlformats.org/officeDocument/2006/relationships/hyperlink" Target="http://righttoresearch.org/" TargetMode="External"/><Relationship Id="rId3" Type="http://schemas.openxmlformats.org/officeDocument/2006/relationships/hyperlink" Target="https://library.oakland.edu/services/scholarly-communication/" TargetMode="External"/><Relationship Id="rId7" Type="http://schemas.openxmlformats.org/officeDocument/2006/relationships/hyperlink" Target="https://library.oakland.edu/services/scholarly-communication/OAFund.html" TargetMode="External"/><Relationship Id="rId12" Type="http://schemas.openxmlformats.org/officeDocument/2006/relationships/hyperlink" Target="http://roarmap.eprints.org/" TargetMode="External"/><Relationship Id="rId2" Type="http://schemas.openxmlformats.org/officeDocument/2006/relationships/notesSlide" Target="../notesSlides/notesSlide29.xml"/><Relationship Id="rId1" Type="http://schemas.openxmlformats.org/officeDocument/2006/relationships/slideLayout" Target="../slideLayouts/slideLayout26.xml"/><Relationship Id="rId6" Type="http://schemas.openxmlformats.org/officeDocument/2006/relationships/hyperlink" Target="https://research.library.oakland.edu/sp/subjects/guide.php?subject=RDM" TargetMode="External"/><Relationship Id="rId11" Type="http://schemas.openxmlformats.org/officeDocument/2006/relationships/hyperlink" Target="https://www.whitehouse.gov/sites/default/files/microsites/ostp/ostp_public_access_memo_2013.pdf" TargetMode="External"/><Relationship Id="rId5" Type="http://schemas.openxmlformats.org/officeDocument/2006/relationships/hyperlink" Target="https://docs.google.com/a/oakland.edu/document/d/13GqZ9eWxukBGX6va3pt01ecOR26aJPvBLjxtFPDpFjI/edit?usp=sharing" TargetMode="External"/><Relationship Id="rId10" Type="http://schemas.openxmlformats.org/officeDocument/2006/relationships/hyperlink" Target="http://creativecommons.org/about/licenses/" TargetMode="External"/><Relationship Id="rId4" Type="http://schemas.openxmlformats.org/officeDocument/2006/relationships/hyperlink" Target="https://research.library.oakland.edu/sp/subjects/guide.php?subject=OAF" TargetMode="External"/><Relationship Id="rId9" Type="http://schemas.openxmlformats.org/officeDocument/2006/relationships/hyperlink" Target="www.oacompact.org" TargetMode="External"/><Relationship Id="rId14" Type="http://schemas.openxmlformats.org/officeDocument/2006/relationships/hyperlink" Target="http://www.sherpa.ac.uk/romeo/index.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Shape 221"/>
          <p:cNvPicPr preferRelativeResize="0"/>
          <p:nvPr/>
        </p:nvPicPr>
        <p:blipFill rotWithShape="1">
          <a:blip r:embed="rId3">
            <a:alphaModFix/>
          </a:blip>
          <a:srcRect/>
          <a:stretch/>
        </p:blipFill>
        <p:spPr>
          <a:xfrm>
            <a:off x="0" y="0"/>
            <a:ext cx="9242638" cy="5143500"/>
          </a:xfrm>
          <a:prstGeom prst="rect">
            <a:avLst/>
          </a:prstGeom>
          <a:noFill/>
          <a:ln>
            <a:noFill/>
          </a:ln>
        </p:spPr>
      </p:pic>
      <p:pic>
        <p:nvPicPr>
          <p:cNvPr id="222" name="Shape 222" descr="OUWB_HTMK_Main-NO-Bottom.png"/>
          <p:cNvPicPr preferRelativeResize="0"/>
          <p:nvPr/>
        </p:nvPicPr>
        <p:blipFill rotWithShape="1">
          <a:blip r:embed="rId4">
            <a:alphaModFix/>
          </a:blip>
          <a:srcRect/>
          <a:stretch/>
        </p:blipFill>
        <p:spPr>
          <a:xfrm>
            <a:off x="8039039" y="652572"/>
            <a:ext cx="944891" cy="264259"/>
          </a:xfrm>
          <a:prstGeom prst="rect">
            <a:avLst/>
          </a:prstGeom>
          <a:noFill/>
          <a:ln>
            <a:noFill/>
          </a:ln>
        </p:spPr>
      </p:pic>
      <p:sp>
        <p:nvSpPr>
          <p:cNvPr id="223" name="Shape 223"/>
          <p:cNvSpPr txBox="1"/>
          <p:nvPr/>
        </p:nvSpPr>
        <p:spPr>
          <a:xfrm>
            <a:off x="4733671" y="1418264"/>
            <a:ext cx="2057100" cy="9003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7200" b="1" i="0" u="none" strike="noStrike" cap="none">
                <a:solidFill>
                  <a:srgbClr val="FFFFFF"/>
                </a:solidFill>
                <a:latin typeface="Calibri"/>
                <a:ea typeface="Calibri"/>
                <a:cs typeface="Calibri"/>
                <a:sym typeface="Calibri"/>
              </a:rPr>
              <a:t>201</a:t>
            </a:r>
            <a:r>
              <a:rPr lang="en" sz="7200" b="1">
                <a:solidFill>
                  <a:srgbClr val="FFFFFF"/>
                </a:solidFill>
                <a:latin typeface="Calibri"/>
                <a:ea typeface="Calibri"/>
                <a:cs typeface="Calibri"/>
                <a:sym typeface="Calibri"/>
              </a:rPr>
              <a:t>6</a:t>
            </a:r>
          </a:p>
        </p:txBody>
      </p:sp>
      <p:sp>
        <p:nvSpPr>
          <p:cNvPr id="224" name="Shape 224"/>
          <p:cNvSpPr txBox="1"/>
          <p:nvPr/>
        </p:nvSpPr>
        <p:spPr>
          <a:xfrm>
            <a:off x="383524" y="3291550"/>
            <a:ext cx="8706900" cy="831000"/>
          </a:xfrm>
          <a:prstGeom prst="rect">
            <a:avLst/>
          </a:prstGeom>
          <a:noFill/>
          <a:ln>
            <a:noFill/>
          </a:ln>
        </p:spPr>
        <p:txBody>
          <a:bodyPr lIns="91425" tIns="45700" rIns="91425" bIns="45700" anchor="t" anchorCtr="0">
            <a:noAutofit/>
          </a:bodyPr>
          <a:lstStyle/>
          <a:p>
            <a:pPr lvl="0" algn="ctr" rtl="0">
              <a:spcBef>
                <a:spcPts val="0"/>
              </a:spcBef>
              <a:buSzPct val="25000"/>
              <a:buNone/>
            </a:pPr>
            <a:r>
              <a:rPr lang="en" sz="7200" b="1">
                <a:solidFill>
                  <a:srgbClr val="F3F3F3"/>
                </a:solidFill>
                <a:latin typeface="Calibri"/>
                <a:ea typeface="Calibri"/>
                <a:cs typeface="Calibri"/>
                <a:sym typeface="Calibri"/>
              </a:rPr>
              <a:t>“OPEN IN ACTION”</a:t>
            </a:r>
            <a:r>
              <a:rPr lang="en" sz="6000" b="1">
                <a:solidFill>
                  <a:srgbClr val="F3F3F3"/>
                </a:solidFill>
                <a:latin typeface="Calibri"/>
                <a:ea typeface="Calibri"/>
                <a:cs typeface="Calibri"/>
                <a:sym typeface="Calibri"/>
              </a:rPr>
              <a:t>  </a:t>
            </a:r>
          </a:p>
        </p:txBody>
      </p:sp>
      <p:pic>
        <p:nvPicPr>
          <p:cNvPr id="225" name="Shape 225" descr="LibraryLogo_higher rez.jpg"/>
          <p:cNvPicPr preferRelativeResize="0"/>
          <p:nvPr/>
        </p:nvPicPr>
        <p:blipFill>
          <a:blip r:embed="rId5">
            <a:alphaModFix/>
          </a:blip>
          <a:stretch>
            <a:fillRect/>
          </a:stretch>
        </p:blipFill>
        <p:spPr>
          <a:xfrm>
            <a:off x="8039048" y="108349"/>
            <a:ext cx="831349" cy="4135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125075" y="1384300"/>
            <a:ext cx="9018900" cy="3141300"/>
          </a:xfrm>
          <a:prstGeom prst="rect">
            <a:avLst/>
          </a:prstGeom>
          <a:noFill/>
          <a:ln>
            <a:noFill/>
          </a:ln>
        </p:spPr>
        <p:txBody>
          <a:bodyPr lIns="0" tIns="45700" rIns="0" bIns="45700" anchor="t" anchorCtr="0">
            <a:noAutofit/>
          </a:bodyPr>
          <a:lstStyle/>
          <a:p>
            <a:pPr marL="0" marR="0" lvl="0" indent="0" algn="l" rtl="0">
              <a:lnSpc>
                <a:spcPct val="90000"/>
              </a:lnSpc>
              <a:spcBef>
                <a:spcPts val="0"/>
              </a:spcBef>
              <a:spcAft>
                <a:spcPts val="0"/>
              </a:spcAft>
              <a:buClr>
                <a:schemeClr val="accent1"/>
              </a:buClr>
              <a:buSzPct val="25000"/>
              <a:buFont typeface="Calibri"/>
              <a:buNone/>
            </a:pPr>
            <a:r>
              <a:rPr lang="en" sz="2400" b="1" i="1" u="sng">
                <a:solidFill>
                  <a:schemeClr val="hlink"/>
                </a:solidFill>
                <a:hlinkClick r:id="rId3"/>
              </a:rPr>
              <a:t>*Open Access (OA)</a:t>
            </a:r>
            <a:r>
              <a:rPr lang="en" sz="2400" b="1" i="1"/>
              <a:t> is free, immediate access to scholarly information online, along with the right to use and reuse that information. </a:t>
            </a:r>
            <a:r>
              <a:rPr lang="en" sz="2400" i="1"/>
              <a:t>(SPARC)</a:t>
            </a:r>
          </a:p>
          <a:p>
            <a:pPr marL="0" marR="0" lvl="0" indent="0" algn="l" rtl="0">
              <a:lnSpc>
                <a:spcPct val="90000"/>
              </a:lnSpc>
              <a:spcBef>
                <a:spcPts val="0"/>
              </a:spcBef>
              <a:spcAft>
                <a:spcPts val="0"/>
              </a:spcAft>
              <a:buClr>
                <a:schemeClr val="accent1"/>
              </a:buClr>
              <a:buSzPct val="25000"/>
              <a:buFont typeface="Calibri"/>
              <a:buNone/>
            </a:pPr>
            <a:endParaRPr sz="2400" i="1"/>
          </a:p>
          <a:p>
            <a:pPr marL="0" marR="0" lvl="0" indent="0" algn="l" rtl="0">
              <a:lnSpc>
                <a:spcPct val="90000"/>
              </a:lnSpc>
              <a:spcBef>
                <a:spcPts val="0"/>
              </a:spcBef>
              <a:spcAft>
                <a:spcPts val="0"/>
              </a:spcAft>
              <a:buClr>
                <a:schemeClr val="accent1"/>
              </a:buClr>
              <a:buSzPct val="25000"/>
              <a:buFont typeface="Calibri"/>
              <a:buNone/>
            </a:pPr>
            <a:endParaRPr sz="2400" i="1"/>
          </a:p>
          <a:p>
            <a:pPr marL="0" marR="0" lvl="0" indent="0" algn="l" rtl="0">
              <a:lnSpc>
                <a:spcPct val="90000"/>
              </a:lnSpc>
              <a:spcBef>
                <a:spcPts val="0"/>
              </a:spcBef>
              <a:spcAft>
                <a:spcPts val="0"/>
              </a:spcAft>
              <a:buClr>
                <a:schemeClr val="accent1"/>
              </a:buClr>
              <a:buSzPct val="25000"/>
              <a:buFont typeface="Calibri"/>
              <a:buNone/>
            </a:pPr>
            <a:r>
              <a:rPr lang="en" sz="2400" b="1" i="0" u="sng" strike="noStrike" cap="none">
                <a:solidFill>
                  <a:schemeClr val="hlink"/>
                </a:solidFill>
                <a:latin typeface="Calibri"/>
                <a:ea typeface="Calibri"/>
                <a:cs typeface="Calibri"/>
                <a:sym typeface="Calibri"/>
                <a:hlinkClick r:id="rId4"/>
              </a:rPr>
              <a:t>ABOUT OA WEEK </a:t>
            </a:r>
            <a:r>
              <a:rPr lang="en" sz="2400"/>
              <a:t>is </a:t>
            </a:r>
            <a:r>
              <a:rPr lang="en" sz="2400" b="0" i="0" u="none" strike="noStrike" cap="none">
                <a:solidFill>
                  <a:srgbClr val="3F3F3F"/>
                </a:solidFill>
                <a:latin typeface="Calibri"/>
                <a:ea typeface="Calibri"/>
                <a:cs typeface="Calibri"/>
                <a:sym typeface="Calibri"/>
              </a:rPr>
              <a:t>a global event to promot</a:t>
            </a:r>
            <a:r>
              <a:rPr lang="en" sz="2400"/>
              <a:t>e</a:t>
            </a:r>
            <a:r>
              <a:rPr lang="en" sz="2400" b="0" i="0" u="none" strike="noStrike" cap="none">
                <a:solidFill>
                  <a:srgbClr val="3F3F3F"/>
                </a:solidFill>
                <a:latin typeface="Calibri"/>
                <a:ea typeface="Calibri"/>
                <a:cs typeface="Calibri"/>
                <a:sym typeface="Calibri"/>
              </a:rPr>
              <a:t> the potential benefits of Open Access and to help inspire wider participation in helping to make Open Access a new norm in scholarship and research.</a:t>
            </a:r>
          </a:p>
          <a:p>
            <a:pPr marL="0" marR="0" lvl="0" indent="0" algn="l" rtl="0">
              <a:lnSpc>
                <a:spcPct val="90000"/>
              </a:lnSpc>
              <a:spcBef>
                <a:spcPts val="1400"/>
              </a:spcBef>
              <a:spcAft>
                <a:spcPts val="0"/>
              </a:spcAft>
              <a:buClr>
                <a:schemeClr val="accent1"/>
              </a:buClr>
              <a:buSzPct val="25000"/>
              <a:buFont typeface="Calibri"/>
              <a:buNone/>
            </a:pPr>
            <a:r>
              <a:rPr lang="en" sz="2000" b="0" i="0" u="none" strike="noStrike" cap="none">
                <a:solidFill>
                  <a:srgbClr val="3F3F3F"/>
                </a:solidFill>
                <a:latin typeface="Calibri"/>
                <a:ea typeface="Calibri"/>
                <a:cs typeface="Calibri"/>
                <a:sym typeface="Calibri"/>
              </a:rPr>
              <a:t/>
            </a:r>
            <a:br>
              <a:rPr lang="en" sz="2000" b="0" i="0" u="none" strike="noStrike" cap="none">
                <a:solidFill>
                  <a:srgbClr val="3F3F3F"/>
                </a:solidFill>
                <a:latin typeface="Calibri"/>
                <a:ea typeface="Calibri"/>
                <a:cs typeface="Calibri"/>
                <a:sym typeface="Calibri"/>
              </a:rPr>
            </a:br>
            <a:r>
              <a:rPr lang="en" sz="2400" b="0" i="1" u="none" strike="noStrike" cap="none">
                <a:solidFill>
                  <a:srgbClr val="3F3F3F"/>
                </a:solidFill>
                <a:latin typeface="Calibri"/>
                <a:ea typeface="Calibri"/>
                <a:cs typeface="Calibri"/>
                <a:sym typeface="Calibri"/>
              </a:rPr>
              <a:t/>
            </a:r>
            <a:br>
              <a:rPr lang="en" sz="2400" b="0" i="1" u="none" strike="noStrike" cap="none">
                <a:solidFill>
                  <a:srgbClr val="3F3F3F"/>
                </a:solidFill>
                <a:latin typeface="Calibri"/>
                <a:ea typeface="Calibri"/>
                <a:cs typeface="Calibri"/>
                <a:sym typeface="Calibri"/>
              </a:rPr>
            </a:br>
            <a:endParaRPr lang="en" sz="2400" b="0" i="1" u="none" strike="noStrike" cap="none">
              <a:solidFill>
                <a:srgbClr val="3F3F3F"/>
              </a:solidFill>
              <a:latin typeface="Calibri"/>
              <a:ea typeface="Calibri"/>
              <a:cs typeface="Calibri"/>
              <a:sym typeface="Calibri"/>
            </a:endParaRPr>
          </a:p>
        </p:txBody>
      </p:sp>
      <p:sp>
        <p:nvSpPr>
          <p:cNvPr id="231" name="Shape 231"/>
          <p:cNvSpPr txBox="1"/>
          <p:nvPr/>
        </p:nvSpPr>
        <p:spPr>
          <a:xfrm>
            <a:off x="8686800" y="4857750"/>
            <a:ext cx="381000" cy="20774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 sz="1200">
                <a:solidFill>
                  <a:schemeClr val="dk1"/>
                </a:solidFill>
                <a:latin typeface="Calibri"/>
                <a:ea typeface="Calibri"/>
                <a:cs typeface="Calibri"/>
                <a:sym typeface="Calibri"/>
              </a:rPr>
              <a:t>JR</a:t>
            </a:r>
          </a:p>
        </p:txBody>
      </p:sp>
      <p:pic>
        <p:nvPicPr>
          <p:cNvPr id="232" name="Shape 232"/>
          <p:cNvPicPr preferRelativeResize="0"/>
          <p:nvPr/>
        </p:nvPicPr>
        <p:blipFill rotWithShape="1">
          <a:blip r:embed="rId5">
            <a:alphaModFix/>
          </a:blip>
          <a:srcRect/>
          <a:stretch/>
        </p:blipFill>
        <p:spPr>
          <a:xfrm>
            <a:off x="2766185" y="191225"/>
            <a:ext cx="3995100" cy="887100"/>
          </a:xfrm>
          <a:prstGeom prst="rect">
            <a:avLst/>
          </a:prstGeom>
          <a:noFill/>
          <a:ln>
            <a:noFill/>
          </a:ln>
        </p:spPr>
      </p:pic>
      <p:pic>
        <p:nvPicPr>
          <p:cNvPr id="233" name="Shape 233" descr="cclogoweb.jpg"/>
          <p:cNvPicPr preferRelativeResize="0"/>
          <p:nvPr/>
        </p:nvPicPr>
        <p:blipFill rotWithShape="1">
          <a:blip r:embed="rId6">
            <a:alphaModFix/>
          </a:blip>
          <a:srcRect/>
          <a:stretch/>
        </p:blipFill>
        <p:spPr>
          <a:xfrm>
            <a:off x="7306948" y="858454"/>
            <a:ext cx="1568400" cy="282300"/>
          </a:xfrm>
          <a:prstGeom prst="rect">
            <a:avLst/>
          </a:prstGeom>
          <a:noFill/>
          <a:ln>
            <a:noFill/>
          </a:ln>
        </p:spPr>
      </p:pic>
      <p:pic>
        <p:nvPicPr>
          <p:cNvPr id="234" name="Shape 234" descr="taxpayer_access~s600x600.gif"/>
          <p:cNvPicPr preferRelativeResize="0"/>
          <p:nvPr/>
        </p:nvPicPr>
        <p:blipFill rotWithShape="1">
          <a:blip r:embed="rId7">
            <a:alphaModFix/>
          </a:blip>
          <a:srcRect/>
          <a:stretch/>
        </p:blipFill>
        <p:spPr>
          <a:xfrm>
            <a:off x="125068" y="535357"/>
            <a:ext cx="1614000" cy="605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125075" y="1384300"/>
            <a:ext cx="9018900" cy="3141300"/>
          </a:xfrm>
          <a:prstGeom prst="rect">
            <a:avLst/>
          </a:prstGeom>
          <a:noFill/>
          <a:ln>
            <a:noFill/>
          </a:ln>
        </p:spPr>
        <p:txBody>
          <a:bodyPr lIns="0" tIns="45700" rIns="0" bIns="45700" anchor="t" anchorCtr="0">
            <a:noAutofit/>
          </a:bodyPr>
          <a:lstStyle/>
          <a:p>
            <a:pPr marL="0" marR="0" lvl="0" indent="0" algn="l" rtl="0">
              <a:lnSpc>
                <a:spcPct val="90000"/>
              </a:lnSpc>
              <a:spcBef>
                <a:spcPts val="0"/>
              </a:spcBef>
              <a:spcAft>
                <a:spcPts val="0"/>
              </a:spcAft>
              <a:buClr>
                <a:schemeClr val="accent1"/>
              </a:buClr>
              <a:buSzPct val="25000"/>
              <a:buFont typeface="Calibri"/>
              <a:buNone/>
            </a:pPr>
            <a:r>
              <a:rPr lang="en" sz="1800">
                <a:solidFill>
                  <a:srgbClr val="252525"/>
                </a:solidFill>
                <a:highlight>
                  <a:srgbClr val="FFFFFF"/>
                </a:highlight>
                <a:latin typeface="Arial"/>
                <a:ea typeface="Arial"/>
                <a:cs typeface="Arial"/>
                <a:sym typeface="Arial"/>
              </a:rPr>
              <a:t>The term "open access" itself was first formulated in three public statements in the 2000s:</a:t>
            </a:r>
          </a:p>
          <a:p>
            <a:pPr marL="457200" marR="0" lvl="0" indent="-342900" algn="l" rtl="0">
              <a:lnSpc>
                <a:spcPct val="90000"/>
              </a:lnSpc>
              <a:spcBef>
                <a:spcPts val="0"/>
              </a:spcBef>
              <a:spcAft>
                <a:spcPts val="0"/>
              </a:spcAft>
              <a:buSzPct val="100000"/>
              <a:buFont typeface="Arial"/>
            </a:pPr>
            <a:r>
              <a:rPr lang="en" sz="1800">
                <a:solidFill>
                  <a:srgbClr val="252525"/>
                </a:solidFill>
                <a:highlight>
                  <a:srgbClr val="FFFFFF"/>
                </a:highlight>
                <a:latin typeface="Arial"/>
                <a:ea typeface="Arial"/>
                <a:cs typeface="Arial"/>
                <a:sym typeface="Arial"/>
              </a:rPr>
              <a:t>The </a:t>
            </a:r>
            <a:r>
              <a:rPr lang="en" sz="1800">
                <a:solidFill>
                  <a:srgbClr val="0B0080"/>
                </a:solidFill>
                <a:highlight>
                  <a:srgbClr val="FFFFFF"/>
                </a:highlight>
                <a:latin typeface="Arial"/>
                <a:ea typeface="Arial"/>
                <a:cs typeface="Arial"/>
                <a:sym typeface="Arial"/>
                <a:hlinkClick r:id="rId3"/>
              </a:rPr>
              <a:t>Budapest Open Access Initiative</a:t>
            </a:r>
            <a:r>
              <a:rPr lang="en" sz="1800">
                <a:solidFill>
                  <a:srgbClr val="252525"/>
                </a:solidFill>
                <a:highlight>
                  <a:srgbClr val="FFFFFF"/>
                </a:highlight>
                <a:latin typeface="Arial"/>
                <a:ea typeface="Arial"/>
                <a:cs typeface="Arial"/>
                <a:sym typeface="Arial"/>
              </a:rPr>
              <a:t> in February 2002</a:t>
            </a:r>
          </a:p>
          <a:p>
            <a:pPr marL="457200" marR="0" lvl="0" indent="-342900" algn="l" rtl="0">
              <a:lnSpc>
                <a:spcPct val="90000"/>
              </a:lnSpc>
              <a:spcBef>
                <a:spcPts val="0"/>
              </a:spcBef>
              <a:spcAft>
                <a:spcPts val="0"/>
              </a:spcAft>
              <a:buSzPct val="100000"/>
              <a:buFont typeface="Arial"/>
            </a:pPr>
            <a:r>
              <a:rPr lang="en" sz="1800">
                <a:solidFill>
                  <a:srgbClr val="252525"/>
                </a:solidFill>
                <a:highlight>
                  <a:srgbClr val="FFFFFF"/>
                </a:highlight>
                <a:latin typeface="Arial"/>
                <a:ea typeface="Arial"/>
                <a:cs typeface="Arial"/>
                <a:sym typeface="Arial"/>
              </a:rPr>
              <a:t>The </a:t>
            </a:r>
            <a:r>
              <a:rPr lang="en" sz="1800">
                <a:solidFill>
                  <a:srgbClr val="0B0080"/>
                </a:solidFill>
                <a:highlight>
                  <a:srgbClr val="FFFFFF"/>
                </a:highlight>
                <a:latin typeface="Arial"/>
                <a:ea typeface="Arial"/>
                <a:cs typeface="Arial"/>
                <a:sym typeface="Arial"/>
                <a:hlinkClick r:id="rId4"/>
              </a:rPr>
              <a:t>Bethesda Statement on Open Access Publishing</a:t>
            </a:r>
            <a:r>
              <a:rPr lang="en" sz="1800">
                <a:solidFill>
                  <a:srgbClr val="252525"/>
                </a:solidFill>
                <a:highlight>
                  <a:srgbClr val="FFFFFF"/>
                </a:highlight>
                <a:latin typeface="Arial"/>
                <a:ea typeface="Arial"/>
                <a:cs typeface="Arial"/>
                <a:sym typeface="Arial"/>
              </a:rPr>
              <a:t> in June 2003</a:t>
            </a:r>
          </a:p>
          <a:p>
            <a:pPr marL="457200" marR="0" lvl="0" indent="-342900" algn="l" rtl="0">
              <a:lnSpc>
                <a:spcPct val="90000"/>
              </a:lnSpc>
              <a:spcBef>
                <a:spcPts val="0"/>
              </a:spcBef>
              <a:spcAft>
                <a:spcPts val="0"/>
              </a:spcAft>
              <a:buSzPct val="100000"/>
              <a:buFont typeface="Arial"/>
            </a:pPr>
            <a:r>
              <a:rPr lang="en" sz="1800">
                <a:solidFill>
                  <a:srgbClr val="252525"/>
                </a:solidFill>
                <a:highlight>
                  <a:srgbClr val="FFFFFF"/>
                </a:highlight>
                <a:latin typeface="Arial"/>
                <a:ea typeface="Arial"/>
                <a:cs typeface="Arial"/>
                <a:sym typeface="Arial"/>
              </a:rPr>
              <a:t>The </a:t>
            </a:r>
            <a:r>
              <a:rPr lang="en" sz="1800">
                <a:solidFill>
                  <a:srgbClr val="0B0080"/>
                </a:solidFill>
                <a:highlight>
                  <a:srgbClr val="FFFFFF"/>
                </a:highlight>
                <a:latin typeface="Arial"/>
                <a:ea typeface="Arial"/>
                <a:cs typeface="Arial"/>
                <a:sym typeface="Arial"/>
                <a:hlinkClick r:id="rId5"/>
              </a:rPr>
              <a:t>Berlin Declaration on Open Access to Knowledge in the Sciences and Humanities</a:t>
            </a:r>
            <a:r>
              <a:rPr lang="en" sz="1800">
                <a:solidFill>
                  <a:srgbClr val="252525"/>
                </a:solidFill>
                <a:highlight>
                  <a:srgbClr val="FFFFFF"/>
                </a:highlight>
                <a:latin typeface="Arial"/>
                <a:ea typeface="Arial"/>
                <a:cs typeface="Arial"/>
                <a:sym typeface="Arial"/>
              </a:rPr>
              <a:t> in October 2003</a:t>
            </a:r>
            <a:r>
              <a:rPr lang="en" sz="2000" b="0" i="0" u="none" strike="noStrike" cap="none">
                <a:solidFill>
                  <a:srgbClr val="3F3F3F"/>
                </a:solidFill>
                <a:latin typeface="Calibri"/>
                <a:ea typeface="Calibri"/>
                <a:cs typeface="Calibri"/>
                <a:sym typeface="Calibri"/>
              </a:rPr>
              <a:t/>
            </a:r>
            <a:br>
              <a:rPr lang="en" sz="2000" b="0" i="0" u="none" strike="noStrike" cap="none">
                <a:solidFill>
                  <a:srgbClr val="3F3F3F"/>
                </a:solidFill>
                <a:latin typeface="Calibri"/>
                <a:ea typeface="Calibri"/>
                <a:cs typeface="Calibri"/>
                <a:sym typeface="Calibri"/>
              </a:rPr>
            </a:br>
            <a:endParaRPr lang="en" sz="2000" b="0" i="0" u="none" strike="noStrike" cap="none">
              <a:solidFill>
                <a:srgbClr val="3F3F3F"/>
              </a:solidFill>
              <a:latin typeface="Calibri"/>
              <a:ea typeface="Calibri"/>
              <a:cs typeface="Calibri"/>
              <a:sym typeface="Calibri"/>
            </a:endParaRPr>
          </a:p>
          <a:p>
            <a:pPr marL="0" marR="0" lvl="0" indent="0" algn="l" rtl="0">
              <a:lnSpc>
                <a:spcPct val="90000"/>
              </a:lnSpc>
              <a:spcBef>
                <a:spcPts val="0"/>
              </a:spcBef>
              <a:spcAft>
                <a:spcPts val="0"/>
              </a:spcAft>
              <a:buNone/>
            </a:pPr>
            <a:r>
              <a:rPr lang="en" sz="1800">
                <a:latin typeface="Arial"/>
                <a:ea typeface="Arial"/>
                <a:cs typeface="Arial"/>
                <a:sym typeface="Arial"/>
              </a:rPr>
              <a:t>The i</a:t>
            </a:r>
            <a:r>
              <a:rPr lang="en" sz="1800">
                <a:solidFill>
                  <a:srgbClr val="252525"/>
                </a:solidFill>
                <a:highlight>
                  <a:srgbClr val="FFFFFF"/>
                </a:highlight>
                <a:latin typeface="Arial"/>
                <a:ea typeface="Arial"/>
                <a:cs typeface="Arial"/>
                <a:sym typeface="Arial"/>
              </a:rPr>
              <a:t>dea and practise of providing free online access to journal articles began at least a decade before the term "open access" was formally coined. Movement was heavily influenced by the open source computer programming movement. </a:t>
            </a:r>
          </a:p>
        </p:txBody>
      </p:sp>
      <p:sp>
        <p:nvSpPr>
          <p:cNvPr id="240" name="Shape 240"/>
          <p:cNvSpPr txBox="1"/>
          <p:nvPr/>
        </p:nvSpPr>
        <p:spPr>
          <a:xfrm>
            <a:off x="8686800" y="4857750"/>
            <a:ext cx="381000" cy="2076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 sz="1200">
                <a:solidFill>
                  <a:schemeClr val="dk1"/>
                </a:solidFill>
                <a:latin typeface="Calibri"/>
                <a:ea typeface="Calibri"/>
                <a:cs typeface="Calibri"/>
                <a:sym typeface="Calibri"/>
              </a:rPr>
              <a:t>JR</a:t>
            </a:r>
          </a:p>
        </p:txBody>
      </p:sp>
      <p:pic>
        <p:nvPicPr>
          <p:cNvPr id="241" name="Shape 241"/>
          <p:cNvPicPr preferRelativeResize="0"/>
          <p:nvPr/>
        </p:nvPicPr>
        <p:blipFill rotWithShape="1">
          <a:blip r:embed="rId6">
            <a:alphaModFix/>
          </a:blip>
          <a:srcRect/>
          <a:stretch/>
        </p:blipFill>
        <p:spPr>
          <a:xfrm>
            <a:off x="2766185" y="191225"/>
            <a:ext cx="3995100" cy="887100"/>
          </a:xfrm>
          <a:prstGeom prst="rect">
            <a:avLst/>
          </a:prstGeom>
          <a:noFill/>
          <a:ln>
            <a:noFill/>
          </a:ln>
        </p:spPr>
      </p:pic>
      <p:pic>
        <p:nvPicPr>
          <p:cNvPr id="242" name="Shape 242" descr="cclogoweb.jpg"/>
          <p:cNvPicPr preferRelativeResize="0"/>
          <p:nvPr/>
        </p:nvPicPr>
        <p:blipFill rotWithShape="1">
          <a:blip r:embed="rId7">
            <a:alphaModFix/>
          </a:blip>
          <a:srcRect/>
          <a:stretch/>
        </p:blipFill>
        <p:spPr>
          <a:xfrm>
            <a:off x="7306948" y="858454"/>
            <a:ext cx="1568400" cy="282300"/>
          </a:xfrm>
          <a:prstGeom prst="rect">
            <a:avLst/>
          </a:prstGeom>
          <a:noFill/>
          <a:ln>
            <a:noFill/>
          </a:ln>
        </p:spPr>
      </p:pic>
      <p:pic>
        <p:nvPicPr>
          <p:cNvPr id="243" name="Shape 243" descr="taxpayer_access~s600x600.gif"/>
          <p:cNvPicPr preferRelativeResize="0"/>
          <p:nvPr/>
        </p:nvPicPr>
        <p:blipFill rotWithShape="1">
          <a:blip r:embed="rId8">
            <a:alphaModFix/>
          </a:blip>
          <a:srcRect/>
          <a:stretch/>
        </p:blipFill>
        <p:spPr>
          <a:xfrm>
            <a:off x="125068" y="535357"/>
            <a:ext cx="1614000" cy="605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858675" y="130750"/>
            <a:ext cx="6624600" cy="1102800"/>
          </a:xfrm>
          <a:prstGeom prst="rect">
            <a:avLst/>
          </a:prstGeom>
          <a:noFill/>
          <a:ln>
            <a:noFill/>
          </a:ln>
        </p:spPr>
        <p:txBody>
          <a:bodyPr lIns="91425" tIns="45700" rIns="91425" bIns="45700" anchor="b" anchorCtr="0">
            <a:noAutofit/>
          </a:bodyPr>
          <a:lstStyle/>
          <a:p>
            <a:pPr marL="0" marR="0" lvl="0" indent="0" algn="ctr" rtl="0">
              <a:lnSpc>
                <a:spcPct val="85000"/>
              </a:lnSpc>
              <a:spcBef>
                <a:spcPts val="0"/>
              </a:spcBef>
              <a:buClr>
                <a:srgbClr val="3F3F3F"/>
              </a:buClr>
              <a:buSzPct val="25000"/>
              <a:buFont typeface="Calibri"/>
              <a:buNone/>
            </a:pPr>
            <a:r>
              <a:rPr lang="en" sz="3600" b="0" i="0" u="none" strike="noStrike" cap="none">
                <a:solidFill>
                  <a:srgbClr val="3F3F3F"/>
                </a:solidFill>
                <a:latin typeface="Calibri"/>
                <a:ea typeface="Calibri"/>
                <a:cs typeface="Calibri"/>
                <a:sym typeface="Calibri"/>
              </a:rPr>
              <a:t>Traditional Publishing - vs - Open Access</a:t>
            </a:r>
          </a:p>
        </p:txBody>
      </p:sp>
      <p:sp>
        <p:nvSpPr>
          <p:cNvPr id="249" name="Shape 249"/>
          <p:cNvSpPr txBox="1">
            <a:spLocks noGrp="1"/>
          </p:cNvSpPr>
          <p:nvPr>
            <p:ph type="body" idx="1"/>
          </p:nvPr>
        </p:nvSpPr>
        <p:spPr>
          <a:xfrm>
            <a:off x="807720" y="1276588"/>
            <a:ext cx="3703200" cy="417599"/>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accent1"/>
              </a:buClr>
              <a:buSzPct val="25000"/>
              <a:buFont typeface="Calibri"/>
              <a:buNone/>
            </a:pPr>
            <a:r>
              <a:rPr lang="en" sz="2800" b="0" i="0" u="none" strike="noStrike" cap="none">
                <a:solidFill>
                  <a:schemeClr val="dk2"/>
                </a:solidFill>
                <a:latin typeface="Calibri"/>
                <a:ea typeface="Calibri"/>
                <a:cs typeface="Calibri"/>
                <a:sym typeface="Calibri"/>
              </a:rPr>
              <a:t>TRADITIONAL</a:t>
            </a:r>
            <a:r>
              <a:rPr lang="en" sz="2000" b="0" i="0" u="none" strike="noStrike" cap="none">
                <a:solidFill>
                  <a:schemeClr val="dk2"/>
                </a:solidFill>
                <a:latin typeface="Calibri"/>
                <a:ea typeface="Calibri"/>
                <a:cs typeface="Calibri"/>
                <a:sym typeface="Calibri"/>
              </a:rPr>
              <a:t>	</a:t>
            </a:r>
          </a:p>
        </p:txBody>
      </p:sp>
      <p:sp>
        <p:nvSpPr>
          <p:cNvPr id="250" name="Shape 250"/>
          <p:cNvSpPr txBox="1">
            <a:spLocks noGrp="1"/>
          </p:cNvSpPr>
          <p:nvPr>
            <p:ph type="body" idx="2"/>
          </p:nvPr>
        </p:nvSpPr>
        <p:spPr>
          <a:xfrm>
            <a:off x="107200" y="1660650"/>
            <a:ext cx="4403700" cy="3039000"/>
          </a:xfrm>
          <a:prstGeom prst="rect">
            <a:avLst/>
          </a:prstGeom>
          <a:noFill/>
          <a:ln w="38100" cap="flat" cmpd="sng">
            <a:solidFill>
              <a:schemeClr val="accent2"/>
            </a:solidFill>
            <a:prstDash val="solid"/>
            <a:round/>
            <a:headEnd type="none" w="med" len="med"/>
            <a:tailEnd type="none" w="med" len="med"/>
          </a:ln>
        </p:spPr>
        <p:txBody>
          <a:bodyPr lIns="0" tIns="45700" rIns="0" bIns="45700" anchor="t" anchorCtr="0">
            <a:noAutofit/>
          </a:bodyPr>
          <a:lstStyle/>
          <a:p>
            <a:pPr marL="457200" marR="0" lvl="0" indent="-342900" algn="l" rtl="0">
              <a:lnSpc>
                <a:spcPct val="90000"/>
              </a:lnSpc>
              <a:spcBef>
                <a:spcPts val="0"/>
              </a:spcBef>
              <a:spcAft>
                <a:spcPts val="0"/>
              </a:spcAft>
              <a:buClr>
                <a:srgbClr val="000000"/>
              </a:buClr>
              <a:buSzPct val="100000"/>
              <a:buFont typeface="Calibri"/>
            </a:pPr>
            <a:r>
              <a:rPr lang="en" sz="1800" b="0" i="0" u="none" strike="noStrike" cap="none">
                <a:solidFill>
                  <a:srgbClr val="3F3F3F"/>
                </a:solidFill>
                <a:latin typeface="Calibri"/>
                <a:ea typeface="Calibri"/>
                <a:cs typeface="Calibri"/>
                <a:sym typeface="Calibri"/>
              </a:rPr>
              <a:t>Pay to read </a:t>
            </a:r>
          </a:p>
          <a:p>
            <a:pPr marL="457200" marR="0" lvl="0" indent="-342900" algn="l" rtl="0">
              <a:lnSpc>
                <a:spcPct val="90000"/>
              </a:lnSpc>
              <a:spcBef>
                <a:spcPts val="1400"/>
              </a:spcBef>
              <a:spcAft>
                <a:spcPts val="0"/>
              </a:spcAft>
              <a:buClr>
                <a:srgbClr val="000000"/>
              </a:buClr>
              <a:buSzPct val="100000"/>
              <a:buFont typeface="Calibri"/>
            </a:pPr>
            <a:r>
              <a:rPr lang="en" sz="1800" b="0" i="0" u="none" strike="noStrike" cap="none">
                <a:solidFill>
                  <a:srgbClr val="3F3F3F"/>
                </a:solidFill>
                <a:latin typeface="Calibri"/>
                <a:ea typeface="Calibri"/>
                <a:cs typeface="Calibri"/>
                <a:sym typeface="Calibri"/>
              </a:rPr>
              <a:t>Restricted access</a:t>
            </a:r>
          </a:p>
          <a:p>
            <a:pPr marL="914400" marR="0" lvl="1" indent="-228600" algn="l" rtl="0">
              <a:lnSpc>
                <a:spcPct val="90000"/>
              </a:lnSpc>
              <a:spcBef>
                <a:spcPts val="1400"/>
              </a:spcBef>
              <a:spcAft>
                <a:spcPts val="0"/>
              </a:spcAft>
              <a:buClr>
                <a:srgbClr val="3F3F3F"/>
              </a:buClr>
              <a:buFont typeface="Calibri"/>
            </a:pPr>
            <a:r>
              <a:rPr lang="en" b="0" i="0" u="none" strike="noStrike" cap="none">
                <a:solidFill>
                  <a:srgbClr val="3F3F3F"/>
                </a:solidFill>
                <a:latin typeface="Calibri"/>
                <a:ea typeface="Calibri"/>
                <a:cs typeface="Calibri"/>
                <a:sym typeface="Calibri"/>
              </a:rPr>
              <a:t>Library subscriptions</a:t>
            </a:r>
          </a:p>
          <a:p>
            <a:pPr marL="914400" marR="0" lvl="1" indent="-228600" algn="l" rtl="0">
              <a:lnSpc>
                <a:spcPct val="90000"/>
              </a:lnSpc>
              <a:spcBef>
                <a:spcPts val="1400"/>
              </a:spcBef>
              <a:spcAft>
                <a:spcPts val="0"/>
              </a:spcAft>
              <a:buClr>
                <a:srgbClr val="3F3F3F"/>
              </a:buClr>
              <a:buFont typeface="Calibri"/>
            </a:pPr>
            <a:r>
              <a:rPr lang="en" b="0" i="0" u="none" strike="noStrike" cap="none">
                <a:solidFill>
                  <a:srgbClr val="3F3F3F"/>
                </a:solidFill>
                <a:latin typeface="Calibri"/>
                <a:ea typeface="Calibri"/>
                <a:cs typeface="Calibri"/>
                <a:sym typeface="Calibri"/>
              </a:rPr>
              <a:t>Personal subscriptions</a:t>
            </a:r>
          </a:p>
          <a:p>
            <a:pPr marL="457200" marR="0" lvl="0" indent="-342900" algn="l" rtl="0">
              <a:lnSpc>
                <a:spcPct val="90000"/>
              </a:lnSpc>
              <a:spcBef>
                <a:spcPts val="1600"/>
              </a:spcBef>
              <a:spcAft>
                <a:spcPts val="0"/>
              </a:spcAft>
              <a:buClr>
                <a:srgbClr val="000000"/>
              </a:buClr>
              <a:buSzPct val="100000"/>
              <a:buFont typeface="Calibri"/>
            </a:pPr>
            <a:r>
              <a:rPr lang="en" sz="1800" b="0" i="0" u="none" strike="noStrike" cap="none">
                <a:solidFill>
                  <a:srgbClr val="3F3F3F"/>
                </a:solidFill>
                <a:latin typeface="Calibri"/>
                <a:ea typeface="Calibri"/>
                <a:cs typeface="Calibri"/>
                <a:sym typeface="Calibri"/>
              </a:rPr>
              <a:t>Limited peer review</a:t>
            </a:r>
          </a:p>
          <a:p>
            <a:pPr marL="457200" marR="0" lvl="0" indent="-342900" algn="l" rtl="0">
              <a:lnSpc>
                <a:spcPct val="90000"/>
              </a:lnSpc>
              <a:spcBef>
                <a:spcPts val="1400"/>
              </a:spcBef>
              <a:spcAft>
                <a:spcPts val="0"/>
              </a:spcAft>
              <a:buClr>
                <a:srgbClr val="000000"/>
              </a:buClr>
              <a:buSzPct val="100000"/>
              <a:buFont typeface="Calibri"/>
            </a:pPr>
            <a:r>
              <a:rPr lang="en" sz="1800" b="0" i="0" u="none" strike="noStrike" cap="none">
                <a:solidFill>
                  <a:srgbClr val="3F3F3F"/>
                </a:solidFill>
                <a:latin typeface="Calibri"/>
                <a:ea typeface="Calibri"/>
                <a:cs typeface="Calibri"/>
                <a:sym typeface="Calibri"/>
              </a:rPr>
              <a:t> </a:t>
            </a:r>
            <a:r>
              <a:rPr lang="en" sz="1800" b="0" i="1" u="none" strike="noStrike" cap="none">
                <a:solidFill>
                  <a:srgbClr val="FF0000"/>
                </a:solidFill>
                <a:latin typeface="Calibri"/>
                <a:ea typeface="Calibri"/>
                <a:cs typeface="Calibri"/>
                <a:sym typeface="Calibri"/>
              </a:rPr>
              <a:t>NOT</a:t>
            </a:r>
            <a:r>
              <a:rPr lang="en" sz="1800" b="0" i="0" u="none" strike="noStrike" cap="none">
                <a:solidFill>
                  <a:srgbClr val="3F3F3F"/>
                </a:solidFill>
                <a:latin typeface="Calibri"/>
                <a:ea typeface="Calibri"/>
                <a:cs typeface="Calibri"/>
                <a:sym typeface="Calibri"/>
              </a:rPr>
              <a:t> free to use/reuse </a:t>
            </a:r>
          </a:p>
          <a:p>
            <a:pPr marL="457200" marR="0" lvl="0" indent="-342900" algn="l" rtl="0">
              <a:lnSpc>
                <a:spcPct val="90000"/>
              </a:lnSpc>
              <a:spcBef>
                <a:spcPts val="1400"/>
              </a:spcBef>
              <a:spcAft>
                <a:spcPts val="0"/>
              </a:spcAft>
              <a:buClr>
                <a:srgbClr val="000000"/>
              </a:buClr>
              <a:buSzPct val="100000"/>
              <a:buFont typeface="Calibri"/>
            </a:pPr>
            <a:r>
              <a:rPr lang="en" sz="1800" b="0" i="0" u="none" strike="noStrike" cap="none">
                <a:solidFill>
                  <a:srgbClr val="3F3F3F"/>
                </a:solidFill>
                <a:latin typeface="Calibri"/>
                <a:ea typeface="Calibri"/>
                <a:cs typeface="Calibri"/>
                <a:sym typeface="Calibri"/>
              </a:rPr>
              <a:t>Delayed publishing cycle</a:t>
            </a:r>
          </a:p>
          <a:p>
            <a:pPr marL="914400" marR="0" lvl="1" indent="-228600" algn="l" rtl="0">
              <a:lnSpc>
                <a:spcPct val="90000"/>
              </a:lnSpc>
              <a:spcBef>
                <a:spcPts val="400"/>
              </a:spcBef>
              <a:spcAft>
                <a:spcPts val="0"/>
              </a:spcAft>
              <a:buClr>
                <a:srgbClr val="3F3F3F"/>
              </a:buClr>
              <a:buFont typeface="Calibri"/>
            </a:pPr>
            <a:r>
              <a:rPr lang="en" b="0" i="0" u="none" strike="noStrike" cap="none">
                <a:solidFill>
                  <a:srgbClr val="3F3F3F"/>
                </a:solidFill>
                <a:latin typeface="Calibri"/>
                <a:ea typeface="Calibri"/>
                <a:cs typeface="Calibri"/>
                <a:sym typeface="Calibri"/>
              </a:rPr>
              <a:t>Long turnaround from research – submission – publication</a:t>
            </a:r>
          </a:p>
          <a:p>
            <a:pPr marL="457200" marR="0" lvl="0" indent="-228600" algn="l" rtl="0">
              <a:lnSpc>
                <a:spcPct val="90000"/>
              </a:lnSpc>
              <a:spcBef>
                <a:spcPts val="400"/>
              </a:spcBef>
              <a:spcAft>
                <a:spcPts val="0"/>
              </a:spcAft>
              <a:buClr>
                <a:srgbClr val="000000"/>
              </a:buClr>
              <a:buFont typeface="Calibri"/>
            </a:pPr>
            <a:r>
              <a:rPr lang="en"/>
              <a:t>May have</a:t>
            </a:r>
            <a:r>
              <a:rPr lang="en" sz="2000" b="0" i="0" u="none" strike="noStrike" cap="none">
                <a:solidFill>
                  <a:srgbClr val="3F3F3F"/>
                </a:solidFill>
                <a:latin typeface="Calibri"/>
                <a:ea typeface="Calibri"/>
                <a:cs typeface="Calibri"/>
                <a:sym typeface="Calibri"/>
              </a:rPr>
              <a:t> publishing fees</a:t>
            </a:r>
          </a:p>
          <a:p>
            <a:pPr marL="365760" marR="0" lvl="1" indent="-10159" algn="l" rtl="0">
              <a:lnSpc>
                <a:spcPct val="90000"/>
              </a:lnSpc>
              <a:spcBef>
                <a:spcPts val="400"/>
              </a:spcBef>
              <a:spcAft>
                <a:spcPts val="0"/>
              </a:spcAft>
              <a:buClr>
                <a:schemeClr val="accent1"/>
              </a:buClr>
              <a:buSzPct val="25000"/>
              <a:buFont typeface="Calibri"/>
              <a:buNone/>
            </a:pPr>
            <a:endParaRPr sz="1800" b="0" i="0" u="none" strike="noStrike" cap="none">
              <a:solidFill>
                <a:srgbClr val="3F3F3F"/>
              </a:solidFill>
              <a:latin typeface="Calibri"/>
              <a:ea typeface="Calibri"/>
              <a:cs typeface="Calibri"/>
              <a:sym typeface="Calibri"/>
            </a:endParaRPr>
          </a:p>
        </p:txBody>
      </p:sp>
      <p:sp>
        <p:nvSpPr>
          <p:cNvPr id="251" name="Shape 251"/>
          <p:cNvSpPr txBox="1">
            <a:spLocks noGrp="1"/>
          </p:cNvSpPr>
          <p:nvPr>
            <p:ph type="body" idx="3"/>
          </p:nvPr>
        </p:nvSpPr>
        <p:spPr>
          <a:xfrm>
            <a:off x="4754889" y="1254363"/>
            <a:ext cx="3703200" cy="309900"/>
          </a:xfrm>
          <a:prstGeom prst="rect">
            <a:avLst/>
          </a:prstGeom>
          <a:noFill/>
          <a:ln>
            <a:noFill/>
          </a:ln>
        </p:spPr>
        <p:txBody>
          <a:bodyPr lIns="91425" tIns="45700" rIns="91425" bIns="45700" anchor="ctr" anchorCtr="0">
            <a:noAutofit/>
          </a:bodyPr>
          <a:lstStyle/>
          <a:p>
            <a:pPr marL="0" marR="0" lvl="0" indent="0" algn="ctr" rtl="0">
              <a:lnSpc>
                <a:spcPct val="80000"/>
              </a:lnSpc>
              <a:spcBef>
                <a:spcPts val="0"/>
              </a:spcBef>
              <a:spcAft>
                <a:spcPts val="0"/>
              </a:spcAft>
              <a:buClr>
                <a:schemeClr val="accent1"/>
              </a:buClr>
              <a:buSzPct val="25000"/>
              <a:buFont typeface="Calibri"/>
              <a:buNone/>
            </a:pPr>
            <a:r>
              <a:rPr lang="en" sz="2590" b="0" i="0" u="none" strike="noStrike" cap="none">
                <a:solidFill>
                  <a:schemeClr val="dk2"/>
                </a:solidFill>
                <a:latin typeface="Calibri"/>
                <a:ea typeface="Calibri"/>
                <a:cs typeface="Calibri"/>
                <a:sym typeface="Calibri"/>
              </a:rPr>
              <a:t>OA</a:t>
            </a:r>
          </a:p>
        </p:txBody>
      </p:sp>
      <p:sp>
        <p:nvSpPr>
          <p:cNvPr id="252" name="Shape 252"/>
          <p:cNvSpPr txBox="1">
            <a:spLocks noGrp="1"/>
          </p:cNvSpPr>
          <p:nvPr>
            <p:ph type="body" idx="4"/>
          </p:nvPr>
        </p:nvSpPr>
        <p:spPr>
          <a:xfrm>
            <a:off x="4663451" y="1660650"/>
            <a:ext cx="4403699" cy="3039000"/>
          </a:xfrm>
          <a:prstGeom prst="rect">
            <a:avLst/>
          </a:prstGeom>
          <a:noFill/>
          <a:ln w="38100" cap="flat" cmpd="sng">
            <a:solidFill>
              <a:schemeClr val="accent4"/>
            </a:solidFill>
            <a:prstDash val="solid"/>
            <a:round/>
            <a:headEnd type="none" w="med" len="med"/>
            <a:tailEnd type="none" w="med" len="med"/>
          </a:ln>
        </p:spPr>
        <p:txBody>
          <a:bodyPr lIns="0" tIns="45700" rIns="0" bIns="45700" anchor="t" anchorCtr="0">
            <a:noAutofit/>
          </a:bodyPr>
          <a:lstStyle/>
          <a:p>
            <a:pPr marL="457200" marR="0" lvl="0" indent="-228600" algn="l" rtl="0">
              <a:lnSpc>
                <a:spcPct val="115000"/>
              </a:lnSpc>
              <a:spcBef>
                <a:spcPts val="0"/>
              </a:spcBef>
              <a:spcAft>
                <a:spcPts val="0"/>
              </a:spcAft>
            </a:pPr>
            <a:r>
              <a:rPr lang="en" sz="2000" b="0" i="0" u="none" strike="noStrike" cap="none">
                <a:solidFill>
                  <a:srgbClr val="3F3F3F"/>
                </a:solidFill>
                <a:latin typeface="Calibri"/>
                <a:ea typeface="Calibri"/>
                <a:cs typeface="Calibri"/>
                <a:sym typeface="Calibri"/>
              </a:rPr>
              <a:t>Free to read </a:t>
            </a:r>
          </a:p>
          <a:p>
            <a:pPr marL="457200" marR="0" lvl="0" indent="-228600" algn="l" rtl="0">
              <a:lnSpc>
                <a:spcPct val="115000"/>
              </a:lnSpc>
              <a:spcBef>
                <a:spcPts val="0"/>
              </a:spcBef>
              <a:spcAft>
                <a:spcPts val="0"/>
              </a:spcAft>
            </a:pPr>
            <a:r>
              <a:rPr lang="en"/>
              <a:t>Openly</a:t>
            </a:r>
            <a:r>
              <a:rPr lang="en" sz="2000" b="0" i="0" u="none" strike="noStrike" cap="none">
                <a:solidFill>
                  <a:srgbClr val="3F3F3F"/>
                </a:solidFill>
                <a:latin typeface="Calibri"/>
                <a:ea typeface="Calibri"/>
                <a:cs typeface="Calibri"/>
                <a:sym typeface="Calibri"/>
              </a:rPr>
              <a:t> available</a:t>
            </a:r>
          </a:p>
          <a:p>
            <a:pPr marL="457200" marR="0" lvl="0" indent="-228600" algn="l" rtl="0">
              <a:lnSpc>
                <a:spcPct val="115000"/>
              </a:lnSpc>
              <a:spcBef>
                <a:spcPts val="0"/>
              </a:spcBef>
              <a:spcAft>
                <a:spcPts val="0"/>
              </a:spcAft>
            </a:pPr>
            <a:r>
              <a:rPr lang="en" sz="2000" b="0" i="0" u="none" strike="noStrike" cap="none">
                <a:solidFill>
                  <a:srgbClr val="3F3F3F"/>
                </a:solidFill>
                <a:latin typeface="Calibri"/>
                <a:ea typeface="Calibri"/>
                <a:cs typeface="Calibri"/>
                <a:sym typeface="Calibri"/>
              </a:rPr>
              <a:t>Unlimited</a:t>
            </a:r>
            <a:r>
              <a:rPr lang="en"/>
              <a:t> </a:t>
            </a:r>
            <a:r>
              <a:rPr lang="en" sz="2000" b="0" i="0" u="none" strike="noStrike" cap="none">
                <a:solidFill>
                  <a:srgbClr val="3F3F3F"/>
                </a:solidFill>
                <a:latin typeface="Calibri"/>
                <a:ea typeface="Calibri"/>
                <a:cs typeface="Calibri"/>
                <a:sym typeface="Calibri"/>
              </a:rPr>
              <a:t>peer</a:t>
            </a:r>
            <a:r>
              <a:rPr lang="en"/>
              <a:t>-</a:t>
            </a:r>
            <a:r>
              <a:rPr lang="en" sz="2000" b="0" i="0" u="none" strike="noStrike" cap="none">
                <a:solidFill>
                  <a:srgbClr val="3F3F3F"/>
                </a:solidFill>
                <a:latin typeface="Calibri"/>
                <a:ea typeface="Calibri"/>
                <a:cs typeface="Calibri"/>
                <a:sym typeface="Calibri"/>
              </a:rPr>
              <a:t>review/ sharing/ collaborating</a:t>
            </a:r>
          </a:p>
          <a:p>
            <a:pPr marL="457200" marR="0" lvl="0" indent="-228600" algn="l" rtl="0">
              <a:lnSpc>
                <a:spcPct val="115000"/>
              </a:lnSpc>
              <a:spcBef>
                <a:spcPts val="0"/>
              </a:spcBef>
              <a:spcAft>
                <a:spcPts val="0"/>
              </a:spcAft>
            </a:pPr>
            <a:r>
              <a:rPr lang="en" sz="2000" b="0" i="0" u="none" strike="noStrike" cap="none">
                <a:solidFill>
                  <a:srgbClr val="3F3F3F"/>
                </a:solidFill>
                <a:latin typeface="Calibri"/>
                <a:ea typeface="Calibri"/>
                <a:cs typeface="Calibri"/>
                <a:sym typeface="Calibri"/>
              </a:rPr>
              <a:t>Often free to use/reuse</a:t>
            </a:r>
          </a:p>
          <a:p>
            <a:pPr marL="457200" marR="0" lvl="0" indent="-228600" algn="l" rtl="0">
              <a:lnSpc>
                <a:spcPct val="115000"/>
              </a:lnSpc>
              <a:spcBef>
                <a:spcPts val="0"/>
              </a:spcBef>
              <a:spcAft>
                <a:spcPts val="0"/>
              </a:spcAft>
            </a:pPr>
            <a:r>
              <a:rPr lang="en" sz="2000" b="0" i="0" u="none" strike="noStrike" cap="none">
                <a:solidFill>
                  <a:srgbClr val="3F3F3F"/>
                </a:solidFill>
                <a:latin typeface="Calibri"/>
                <a:ea typeface="Calibri"/>
                <a:cs typeface="Calibri"/>
                <a:sym typeface="Calibri"/>
              </a:rPr>
              <a:t>Shorter publishing cycle</a:t>
            </a:r>
          </a:p>
          <a:p>
            <a:pPr marL="457200" marR="0" lvl="0" indent="-228600" algn="l" rtl="0">
              <a:lnSpc>
                <a:spcPct val="115000"/>
              </a:lnSpc>
              <a:spcBef>
                <a:spcPts val="0"/>
              </a:spcBef>
              <a:spcAft>
                <a:spcPts val="0"/>
              </a:spcAft>
            </a:pPr>
            <a:r>
              <a:rPr lang="en"/>
              <a:t>May have </a:t>
            </a:r>
            <a:r>
              <a:rPr lang="en" sz="2000" b="0" i="0" u="none" strike="noStrike" cap="none">
                <a:solidFill>
                  <a:srgbClr val="3F3F3F"/>
                </a:solidFill>
                <a:latin typeface="Calibri"/>
                <a:ea typeface="Calibri"/>
                <a:cs typeface="Calibri"/>
                <a:sym typeface="Calibri"/>
              </a:rPr>
              <a:t>publishing fees</a:t>
            </a:r>
          </a:p>
        </p:txBody>
      </p:sp>
      <p:pic>
        <p:nvPicPr>
          <p:cNvPr id="253" name="Shape 253" descr="PLOS.jpg"/>
          <p:cNvPicPr preferRelativeResize="0"/>
          <p:nvPr/>
        </p:nvPicPr>
        <p:blipFill rotWithShape="1">
          <a:blip r:embed="rId3">
            <a:alphaModFix/>
          </a:blip>
          <a:srcRect/>
          <a:stretch/>
        </p:blipFill>
        <p:spPr>
          <a:xfrm>
            <a:off x="7823557" y="4232812"/>
            <a:ext cx="1000800" cy="382200"/>
          </a:xfrm>
          <a:prstGeom prst="rect">
            <a:avLst/>
          </a:prstGeom>
          <a:noFill/>
          <a:ln>
            <a:noFill/>
          </a:ln>
        </p:spPr>
      </p:pic>
      <p:pic>
        <p:nvPicPr>
          <p:cNvPr id="254" name="Shape 254"/>
          <p:cNvPicPr preferRelativeResize="0"/>
          <p:nvPr/>
        </p:nvPicPr>
        <p:blipFill rotWithShape="1">
          <a:blip r:embed="rId4">
            <a:alphaModFix/>
          </a:blip>
          <a:srcRect/>
          <a:stretch/>
        </p:blipFill>
        <p:spPr>
          <a:xfrm>
            <a:off x="6770267" y="1733149"/>
            <a:ext cx="2205900" cy="381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377125" y="2730325"/>
            <a:ext cx="8499000" cy="466500"/>
          </a:xfrm>
          <a:prstGeom prst="rect">
            <a:avLst/>
          </a:prstGeom>
          <a:noFill/>
          <a:ln>
            <a:noFill/>
          </a:ln>
        </p:spPr>
        <p:txBody>
          <a:bodyPr lIns="75550" tIns="37775" rIns="75550" bIns="37775" anchor="t" anchorCtr="0">
            <a:noAutofit/>
          </a:bodyPr>
          <a:lstStyle/>
          <a:p>
            <a:pPr marL="0" lvl="0" indent="-69850" algn="ctr" rtl="0">
              <a:spcBef>
                <a:spcPts val="0"/>
              </a:spcBef>
              <a:buClr>
                <a:schemeClr val="dk1"/>
              </a:buClr>
              <a:buSzPct val="39285"/>
              <a:buFont typeface="Arial"/>
              <a:buNone/>
            </a:pPr>
            <a:r>
              <a:rPr lang="en" sz="2800">
                <a:solidFill>
                  <a:srgbClr val="595959"/>
                </a:solidFill>
              </a:rPr>
              <a:t>OU Libraries in Action</a:t>
            </a:r>
          </a:p>
        </p:txBody>
      </p:sp>
      <p:pic>
        <p:nvPicPr>
          <p:cNvPr id="260" name="Shape 260"/>
          <p:cNvPicPr preferRelativeResize="0"/>
          <p:nvPr/>
        </p:nvPicPr>
        <p:blipFill rotWithShape="1">
          <a:blip r:embed="rId3">
            <a:alphaModFix/>
          </a:blip>
          <a:srcRect/>
          <a:stretch/>
        </p:blipFill>
        <p:spPr>
          <a:xfrm>
            <a:off x="0" y="4744290"/>
            <a:ext cx="9144000" cy="399300"/>
          </a:xfrm>
          <a:prstGeom prst="rect">
            <a:avLst/>
          </a:prstGeom>
          <a:noFill/>
          <a:ln>
            <a:noFill/>
          </a:ln>
        </p:spPr>
      </p:pic>
      <p:sp>
        <p:nvSpPr>
          <p:cNvPr id="261" name="Shape 261"/>
          <p:cNvSpPr txBox="1"/>
          <p:nvPr/>
        </p:nvSpPr>
        <p:spPr>
          <a:xfrm>
            <a:off x="0" y="241100"/>
            <a:ext cx="9144000" cy="2452500"/>
          </a:xfrm>
          <a:prstGeom prst="rect">
            <a:avLst/>
          </a:prstGeom>
          <a:noFill/>
          <a:ln>
            <a:noFill/>
          </a:ln>
        </p:spPr>
        <p:txBody>
          <a:bodyPr lIns="91425" tIns="91425" rIns="91425" bIns="91425" anchor="ctr" anchorCtr="0">
            <a:noAutofit/>
          </a:bodyPr>
          <a:lstStyle/>
          <a:p>
            <a:pPr lvl="0" algn="ctr" rtl="0">
              <a:spcBef>
                <a:spcPts val="0"/>
              </a:spcBef>
              <a:buNone/>
            </a:pPr>
            <a:r>
              <a:rPr lang="en" sz="5200">
                <a:solidFill>
                  <a:schemeClr val="dk1"/>
                </a:solidFill>
              </a:rPr>
              <a:t>Why </a:t>
            </a:r>
            <a:r>
              <a:rPr lang="en" sz="5200" b="1">
                <a:solidFill>
                  <a:srgbClr val="FF0000"/>
                </a:solidFill>
              </a:rPr>
              <a:t>YOU</a:t>
            </a:r>
            <a:r>
              <a:rPr lang="en" sz="5200">
                <a:solidFill>
                  <a:schemeClr val="dk1"/>
                </a:solidFill>
              </a:rPr>
              <a:t> should care about Open Access</a:t>
            </a:r>
          </a:p>
        </p:txBody>
      </p:sp>
      <p:sp>
        <p:nvSpPr>
          <p:cNvPr id="262" name="Shape 262"/>
          <p:cNvSpPr txBox="1"/>
          <p:nvPr/>
        </p:nvSpPr>
        <p:spPr>
          <a:xfrm>
            <a:off x="553675" y="3345500"/>
            <a:ext cx="4969200" cy="12501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1300" b="1">
                <a:solidFill>
                  <a:srgbClr val="666666"/>
                </a:solidFill>
              </a:rPr>
              <a:t>Julia E. Rodriguez</a:t>
            </a:r>
            <a:br>
              <a:rPr lang="en" sz="1300" b="1">
                <a:solidFill>
                  <a:srgbClr val="666666"/>
                </a:solidFill>
              </a:rPr>
            </a:br>
            <a:r>
              <a:rPr lang="en" sz="1300">
                <a:solidFill>
                  <a:srgbClr val="666666"/>
                </a:solidFill>
              </a:rPr>
              <a:t>Associate Professor</a:t>
            </a:r>
            <a:br>
              <a:rPr lang="en" sz="1300">
                <a:solidFill>
                  <a:srgbClr val="666666"/>
                </a:solidFill>
              </a:rPr>
            </a:br>
            <a:r>
              <a:rPr lang="en" sz="1300">
                <a:solidFill>
                  <a:srgbClr val="666666"/>
                </a:solidFill>
              </a:rPr>
              <a:t>Nursing, Health Sciences &amp; Faculty Research Support Librarian</a:t>
            </a:r>
            <a:br>
              <a:rPr lang="en" sz="1300">
                <a:solidFill>
                  <a:srgbClr val="666666"/>
                </a:solidFill>
              </a:rPr>
            </a:br>
            <a:r>
              <a:rPr lang="en" sz="1300">
                <a:solidFill>
                  <a:srgbClr val="666666"/>
                </a:solidFill>
              </a:rPr>
              <a:t>OU Libraries - juliar@oakland.edu</a:t>
            </a:r>
          </a:p>
          <a:p>
            <a:pPr lvl="0" rtl="0">
              <a:spcBef>
                <a:spcPts val="0"/>
              </a:spcBef>
              <a:buNone/>
            </a:pPr>
            <a:endParaRPr/>
          </a:p>
        </p:txBody>
      </p:sp>
      <p:sp>
        <p:nvSpPr>
          <p:cNvPr id="263" name="Shape 263"/>
          <p:cNvSpPr txBox="1"/>
          <p:nvPr/>
        </p:nvSpPr>
        <p:spPr>
          <a:xfrm>
            <a:off x="6062350" y="3739275"/>
            <a:ext cx="5752800" cy="671100"/>
          </a:xfrm>
          <a:prstGeom prst="rect">
            <a:avLst/>
          </a:prstGeom>
          <a:noFill/>
          <a:ln>
            <a:noFill/>
          </a:ln>
        </p:spPr>
        <p:txBody>
          <a:bodyPr lIns="91425" tIns="91425" rIns="91425" bIns="91425" anchor="t" anchorCtr="0">
            <a:noAutofit/>
          </a:bodyPr>
          <a:lstStyle/>
          <a:p>
            <a:pPr lvl="0">
              <a:spcBef>
                <a:spcPts val="0"/>
              </a:spcBef>
              <a:buNone/>
            </a:pPr>
            <a:endParaRPr/>
          </a:p>
        </p:txBody>
      </p:sp>
      <p:pic>
        <p:nvPicPr>
          <p:cNvPr id="264" name="Shape 264" descr="Creative Commons License"/>
          <p:cNvPicPr preferRelativeResize="0"/>
          <p:nvPr/>
        </p:nvPicPr>
        <p:blipFill>
          <a:blip r:embed="rId4">
            <a:alphaModFix/>
          </a:blip>
          <a:stretch>
            <a:fillRect/>
          </a:stretch>
        </p:blipFill>
        <p:spPr>
          <a:xfrm>
            <a:off x="7043250" y="3680225"/>
            <a:ext cx="838200" cy="295275"/>
          </a:xfrm>
          <a:prstGeom prst="rect">
            <a:avLst/>
          </a:prstGeom>
          <a:noFill/>
          <a:ln>
            <a:noFill/>
          </a:ln>
        </p:spPr>
      </p:pic>
      <p:sp>
        <p:nvSpPr>
          <p:cNvPr id="265" name="Shape 265"/>
          <p:cNvSpPr txBox="1"/>
          <p:nvPr/>
        </p:nvSpPr>
        <p:spPr>
          <a:xfrm>
            <a:off x="6235650" y="3975500"/>
            <a:ext cx="2453400" cy="620100"/>
          </a:xfrm>
          <a:prstGeom prst="rect">
            <a:avLst/>
          </a:prstGeom>
          <a:noFill/>
          <a:ln>
            <a:noFill/>
          </a:ln>
        </p:spPr>
        <p:txBody>
          <a:bodyPr lIns="91425" tIns="91425" rIns="91425" bIns="91425" anchor="ctr" anchorCtr="0">
            <a:noAutofit/>
          </a:bodyPr>
          <a:lstStyle/>
          <a:p>
            <a:pPr lvl="0" algn="ctr" rtl="0">
              <a:lnSpc>
                <a:spcPct val="115000"/>
              </a:lnSpc>
              <a:spcBef>
                <a:spcPts val="0"/>
              </a:spcBef>
              <a:buNone/>
            </a:pPr>
            <a:endParaRPr/>
          </a:p>
          <a:p>
            <a:pPr lvl="0" algn="ctr" rtl="0">
              <a:lnSpc>
                <a:spcPct val="115000"/>
              </a:lnSpc>
              <a:spcBef>
                <a:spcPts val="0"/>
              </a:spcBef>
              <a:buNone/>
            </a:pPr>
            <a:r>
              <a:rPr lang="en" sz="900">
                <a:solidFill>
                  <a:srgbClr val="464646"/>
                </a:solidFill>
                <a:highlight>
                  <a:srgbClr val="FFFFFF"/>
                </a:highlight>
              </a:rPr>
              <a:t>This work is licensed under a </a:t>
            </a:r>
            <a:r>
              <a:rPr lang="en" sz="900">
                <a:solidFill>
                  <a:srgbClr val="464646"/>
                </a:solidFill>
                <a:highlight>
                  <a:srgbClr val="FFFFFF"/>
                </a:highlight>
                <a:hlinkClick r:id="rId5"/>
              </a:rPr>
              <a:t>Creative Commons Attribution-NonCommercial 4.0 International License</a:t>
            </a:r>
            <a:r>
              <a:rPr lang="en" sz="900">
                <a:solidFill>
                  <a:srgbClr val="464646"/>
                </a:solidFill>
                <a:highlight>
                  <a:srgbClr val="FFFFFF"/>
                </a:highlight>
              </a:rPr>
              <a:t>.</a:t>
            </a:r>
          </a:p>
          <a:p>
            <a:pPr lvl="0" algn="ctr" rtl="0">
              <a:lnSpc>
                <a:spcPct val="115000"/>
              </a:lnSpc>
              <a:spcBef>
                <a:spcPts val="0"/>
              </a:spcBef>
              <a:buNone/>
            </a:pPr>
            <a:endParaRPr sz="900">
              <a:solidFill>
                <a:srgbClr val="464646"/>
              </a:solidFill>
              <a:highlight>
                <a:srgbClr val="FFFFFF"/>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Shape 270"/>
          <p:cNvPicPr preferRelativeResize="0"/>
          <p:nvPr/>
        </p:nvPicPr>
        <p:blipFill rotWithShape="1">
          <a:blip r:embed="rId3">
            <a:alphaModFix/>
          </a:blip>
          <a:srcRect/>
          <a:stretch/>
        </p:blipFill>
        <p:spPr>
          <a:xfrm>
            <a:off x="0" y="65900"/>
            <a:ext cx="9144000" cy="4699500"/>
          </a:xfrm>
          <a:prstGeom prst="rect">
            <a:avLst/>
          </a:prstGeom>
          <a:noFill/>
          <a:ln>
            <a:noFill/>
          </a:ln>
        </p:spPr>
      </p:pic>
      <p:sp>
        <p:nvSpPr>
          <p:cNvPr id="271" name="Shape 271"/>
          <p:cNvSpPr txBox="1"/>
          <p:nvPr/>
        </p:nvSpPr>
        <p:spPr>
          <a:xfrm>
            <a:off x="99589" y="4866500"/>
            <a:ext cx="5189100" cy="1962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100">
                <a:solidFill>
                  <a:schemeClr val="dk1"/>
                </a:solidFill>
                <a:latin typeface="Calibri"/>
                <a:ea typeface="Calibri"/>
                <a:cs typeface="Calibri"/>
                <a:sym typeface="Calibri"/>
              </a:rPr>
              <a:t>Image credit: </a:t>
            </a:r>
            <a:r>
              <a:rPr lang="en" sz="1100" u="sng">
                <a:solidFill>
                  <a:schemeClr val="hlink"/>
                </a:solidFill>
                <a:latin typeface="Calibri"/>
                <a:ea typeface="Calibri"/>
                <a:cs typeface="Calibri"/>
                <a:sym typeface="Calibri"/>
                <a:hlinkClick r:id="rId4"/>
              </a:rPr>
              <a:t>http://www.aston.ac.uk/EasySiteWeb/GatewayLink.aspx?alId=221535</a:t>
            </a:r>
            <a:r>
              <a:rPr lang="en" sz="1100">
                <a:solidFill>
                  <a:schemeClr val="dk1"/>
                </a:solidFill>
                <a:latin typeface="Calibri"/>
                <a:ea typeface="Calibri"/>
                <a:cs typeface="Calibri"/>
                <a:sym typeface="Calibri"/>
              </a:rPr>
              <a:t>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Shape 276"/>
          <p:cNvPicPr preferRelativeResize="0"/>
          <p:nvPr/>
        </p:nvPicPr>
        <p:blipFill rotWithShape="1">
          <a:blip r:embed="rId3">
            <a:alphaModFix/>
          </a:blip>
          <a:srcRect/>
          <a:stretch/>
        </p:blipFill>
        <p:spPr>
          <a:xfrm>
            <a:off x="0" y="4744290"/>
            <a:ext cx="9144000" cy="399300"/>
          </a:xfrm>
          <a:prstGeom prst="rect">
            <a:avLst/>
          </a:prstGeom>
          <a:noFill/>
          <a:ln>
            <a:noFill/>
          </a:ln>
        </p:spPr>
      </p:pic>
      <p:sp>
        <p:nvSpPr>
          <p:cNvPr id="277" name="Shape 277"/>
          <p:cNvSpPr txBox="1"/>
          <p:nvPr/>
        </p:nvSpPr>
        <p:spPr>
          <a:xfrm>
            <a:off x="0" y="241100"/>
            <a:ext cx="9144000" cy="11934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a:t>
            </a:r>
            <a:r>
              <a:rPr lang="en" sz="5200">
                <a:solidFill>
                  <a:schemeClr val="dk1"/>
                </a:solidFill>
              </a:rPr>
              <a:t> </a:t>
            </a:r>
          </a:p>
        </p:txBody>
      </p:sp>
      <p:sp>
        <p:nvSpPr>
          <p:cNvPr id="278" name="Shape 278"/>
          <p:cNvSpPr txBox="1"/>
          <p:nvPr/>
        </p:nvSpPr>
        <p:spPr>
          <a:xfrm>
            <a:off x="250100" y="1395675"/>
            <a:ext cx="1589400" cy="8037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3000" b="1"/>
              <a:t>Faculty</a:t>
            </a:r>
            <a:r>
              <a:rPr lang="en" sz="1300" b="1">
                <a:solidFill>
                  <a:srgbClr val="666666"/>
                </a:solidFill>
              </a:rPr>
              <a:t> </a:t>
            </a:r>
          </a:p>
          <a:p>
            <a:pPr lvl="0" rtl="0">
              <a:spcBef>
                <a:spcPts val="0"/>
              </a:spcBef>
              <a:buNone/>
            </a:pPr>
            <a:endParaRPr/>
          </a:p>
        </p:txBody>
      </p:sp>
      <p:sp>
        <p:nvSpPr>
          <p:cNvPr id="279" name="Shape 279"/>
          <p:cNvSpPr txBox="1"/>
          <p:nvPr/>
        </p:nvSpPr>
        <p:spPr>
          <a:xfrm>
            <a:off x="3483200" y="1434500"/>
            <a:ext cx="2902200" cy="11934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3000" b="1"/>
              <a:t>Administration Board of Trustees</a:t>
            </a:r>
            <a:r>
              <a:rPr lang="en" sz="1300" b="1">
                <a:solidFill>
                  <a:srgbClr val="666666"/>
                </a:solidFill>
              </a:rPr>
              <a:t> </a:t>
            </a:r>
          </a:p>
          <a:p>
            <a:pPr lvl="0" rtl="0">
              <a:spcBef>
                <a:spcPts val="0"/>
              </a:spcBef>
              <a:buNone/>
            </a:pPr>
            <a:endParaRPr/>
          </a:p>
        </p:txBody>
      </p:sp>
      <p:sp>
        <p:nvSpPr>
          <p:cNvPr id="280" name="Shape 280"/>
          <p:cNvSpPr txBox="1"/>
          <p:nvPr/>
        </p:nvSpPr>
        <p:spPr>
          <a:xfrm>
            <a:off x="6884825" y="1434500"/>
            <a:ext cx="1893000" cy="8037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3000" b="1"/>
              <a:t>Students</a:t>
            </a:r>
            <a:r>
              <a:rPr lang="en" sz="1300" b="1">
                <a:solidFill>
                  <a:srgbClr val="666666"/>
                </a:solidFill>
              </a:rPr>
              <a:t> </a:t>
            </a:r>
          </a:p>
          <a:p>
            <a:pPr lvl="0" rtl="0">
              <a:spcBef>
                <a:spcPts val="0"/>
              </a:spcBef>
              <a:buNone/>
            </a:pPr>
            <a:endParaRPr/>
          </a:p>
        </p:txBody>
      </p:sp>
      <p:pic>
        <p:nvPicPr>
          <p:cNvPr id="281" name="Shape 281" descr="baordoftrustees.jpg"/>
          <p:cNvPicPr preferRelativeResize="0"/>
          <p:nvPr/>
        </p:nvPicPr>
        <p:blipFill>
          <a:blip r:embed="rId4">
            <a:alphaModFix/>
          </a:blip>
          <a:stretch>
            <a:fillRect/>
          </a:stretch>
        </p:blipFill>
        <p:spPr>
          <a:xfrm>
            <a:off x="3511058" y="3012475"/>
            <a:ext cx="2111023" cy="1583649"/>
          </a:xfrm>
          <a:prstGeom prst="rect">
            <a:avLst/>
          </a:prstGeom>
          <a:noFill/>
          <a:ln>
            <a:noFill/>
          </a:ln>
        </p:spPr>
      </p:pic>
      <p:pic>
        <p:nvPicPr>
          <p:cNvPr id="282" name="Shape 282" descr="College-girl-studying-clipart-clipart-kid.jpg"/>
          <p:cNvPicPr preferRelativeResize="0"/>
          <p:nvPr/>
        </p:nvPicPr>
        <p:blipFill>
          <a:blip r:embed="rId5">
            <a:alphaModFix/>
          </a:blip>
          <a:stretch>
            <a:fillRect/>
          </a:stretch>
        </p:blipFill>
        <p:spPr>
          <a:xfrm>
            <a:off x="6555200" y="2306525"/>
            <a:ext cx="2222628" cy="2083702"/>
          </a:xfrm>
          <a:prstGeom prst="rect">
            <a:avLst/>
          </a:prstGeom>
          <a:noFill/>
          <a:ln>
            <a:noFill/>
          </a:ln>
        </p:spPr>
      </p:pic>
      <p:pic>
        <p:nvPicPr>
          <p:cNvPr id="283" name="Shape 283" descr="faceless_Faculty.jpg"/>
          <p:cNvPicPr preferRelativeResize="0"/>
          <p:nvPr/>
        </p:nvPicPr>
        <p:blipFill>
          <a:blip r:embed="rId6">
            <a:alphaModFix/>
          </a:blip>
          <a:stretch>
            <a:fillRect/>
          </a:stretch>
        </p:blipFill>
        <p:spPr>
          <a:xfrm>
            <a:off x="1810437" y="2717450"/>
            <a:ext cx="1672762" cy="1672762"/>
          </a:xfrm>
          <a:prstGeom prst="rect">
            <a:avLst/>
          </a:prstGeom>
          <a:noFill/>
          <a:ln>
            <a:noFill/>
          </a:ln>
        </p:spPr>
      </p:pic>
      <p:sp>
        <p:nvSpPr>
          <p:cNvPr id="284" name="Shape 284"/>
          <p:cNvSpPr txBox="1"/>
          <p:nvPr/>
        </p:nvSpPr>
        <p:spPr>
          <a:xfrm>
            <a:off x="2081425" y="2117450"/>
            <a:ext cx="1122300" cy="600000"/>
          </a:xfrm>
          <a:prstGeom prst="rect">
            <a:avLst/>
          </a:prstGeom>
          <a:noFill/>
          <a:ln>
            <a:noFill/>
          </a:ln>
        </p:spPr>
        <p:txBody>
          <a:bodyPr lIns="91425" tIns="91425" rIns="91425" bIns="91425" anchor="t" anchorCtr="0">
            <a:noAutofit/>
          </a:bodyPr>
          <a:lstStyle/>
          <a:p>
            <a:pPr lvl="0">
              <a:spcBef>
                <a:spcPts val="0"/>
              </a:spcBef>
              <a:buNone/>
            </a:pPr>
            <a:r>
              <a:rPr lang="en" sz="3000" b="1"/>
              <a:t>Staff</a:t>
            </a:r>
          </a:p>
        </p:txBody>
      </p:sp>
      <p:pic>
        <p:nvPicPr>
          <p:cNvPr id="285" name="Shape 285" descr="faceless_Faculty.jpg"/>
          <p:cNvPicPr preferRelativeResize="0"/>
          <p:nvPr/>
        </p:nvPicPr>
        <p:blipFill>
          <a:blip r:embed="rId6">
            <a:alphaModFix/>
          </a:blip>
          <a:stretch>
            <a:fillRect/>
          </a:stretch>
        </p:blipFill>
        <p:spPr>
          <a:xfrm>
            <a:off x="166725" y="2253012"/>
            <a:ext cx="1672762" cy="16727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Shape 290" descr="Swan2010_data_openadvantagebydicplineSM.jpg"/>
          <p:cNvPicPr preferRelativeResize="0"/>
          <p:nvPr/>
        </p:nvPicPr>
        <p:blipFill>
          <a:blip r:embed="rId3">
            <a:alphaModFix/>
          </a:blip>
          <a:stretch>
            <a:fillRect/>
          </a:stretch>
        </p:blipFill>
        <p:spPr>
          <a:xfrm>
            <a:off x="5139349" y="2322725"/>
            <a:ext cx="3966625" cy="2346925"/>
          </a:xfrm>
          <a:prstGeom prst="rect">
            <a:avLst/>
          </a:prstGeom>
          <a:noFill/>
          <a:ln>
            <a:noFill/>
          </a:ln>
        </p:spPr>
      </p:pic>
      <p:pic>
        <p:nvPicPr>
          <p:cNvPr id="291" name="Shape 291"/>
          <p:cNvPicPr preferRelativeResize="0"/>
          <p:nvPr/>
        </p:nvPicPr>
        <p:blipFill rotWithShape="1">
          <a:blip r:embed="rId4">
            <a:alphaModFix/>
          </a:blip>
          <a:srcRect/>
          <a:stretch/>
        </p:blipFill>
        <p:spPr>
          <a:xfrm>
            <a:off x="0" y="4711865"/>
            <a:ext cx="9144000" cy="399300"/>
          </a:xfrm>
          <a:prstGeom prst="rect">
            <a:avLst/>
          </a:prstGeom>
          <a:noFill/>
          <a:ln>
            <a:noFill/>
          </a:ln>
        </p:spPr>
      </p:pic>
      <p:sp>
        <p:nvSpPr>
          <p:cNvPr id="292" name="Shape 292"/>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Faculty</a:t>
            </a:r>
            <a:r>
              <a:rPr lang="en" sz="5200">
                <a:solidFill>
                  <a:schemeClr val="dk1"/>
                </a:solidFill>
              </a:rPr>
              <a:t> </a:t>
            </a:r>
          </a:p>
        </p:txBody>
      </p:sp>
      <p:sp>
        <p:nvSpPr>
          <p:cNvPr id="293" name="Shape 293"/>
          <p:cNvSpPr txBox="1"/>
          <p:nvPr/>
        </p:nvSpPr>
        <p:spPr>
          <a:xfrm>
            <a:off x="41475" y="1853150"/>
            <a:ext cx="5539200" cy="29061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b="1">
                <a:solidFill>
                  <a:schemeClr val="dk1"/>
                </a:solidFill>
              </a:rPr>
              <a:t>Research impact</a:t>
            </a:r>
          </a:p>
          <a:p>
            <a:pPr marL="457200" lvl="0" indent="-228600" rtl="0">
              <a:lnSpc>
                <a:spcPct val="115000"/>
              </a:lnSpc>
              <a:spcBef>
                <a:spcPts val="0"/>
              </a:spcBef>
              <a:buClr>
                <a:schemeClr val="dk1"/>
              </a:buClr>
              <a:buChar char="●"/>
            </a:pPr>
            <a:r>
              <a:rPr lang="en">
                <a:solidFill>
                  <a:schemeClr val="dk1"/>
                </a:solidFill>
              </a:rPr>
              <a:t>Research locked behind paywalls can only be read by those with $ to access</a:t>
            </a:r>
          </a:p>
          <a:p>
            <a:pPr marL="457200" lvl="0" indent="-228600" rtl="0">
              <a:lnSpc>
                <a:spcPct val="115000"/>
              </a:lnSpc>
              <a:spcBef>
                <a:spcPts val="0"/>
              </a:spcBef>
              <a:buClr>
                <a:schemeClr val="dk1"/>
              </a:buClr>
              <a:buChar char="●"/>
            </a:pPr>
            <a:r>
              <a:rPr lang="en">
                <a:solidFill>
                  <a:schemeClr val="dk1"/>
                </a:solidFill>
              </a:rPr>
              <a:t>Limit on research and reuse of research</a:t>
            </a:r>
          </a:p>
          <a:p>
            <a:pPr marL="1828800" lvl="1" indent="-228600" rtl="0">
              <a:lnSpc>
                <a:spcPct val="115000"/>
              </a:lnSpc>
              <a:spcBef>
                <a:spcPts val="0"/>
              </a:spcBef>
              <a:buClr>
                <a:schemeClr val="dk1"/>
              </a:buClr>
              <a:buChar char="○"/>
            </a:pPr>
            <a:r>
              <a:rPr lang="en">
                <a:solidFill>
                  <a:schemeClr val="dk1"/>
                </a:solidFill>
              </a:rPr>
              <a:t>OA work has greater international impact, more citations, earlier citations</a:t>
            </a:r>
          </a:p>
          <a:p>
            <a:pPr marL="457200" lvl="0" indent="457200" rtl="0">
              <a:lnSpc>
                <a:spcPct val="115000"/>
              </a:lnSpc>
              <a:spcBef>
                <a:spcPts val="0"/>
              </a:spcBef>
              <a:buNone/>
            </a:pPr>
            <a:endParaRPr>
              <a:solidFill>
                <a:schemeClr val="dk1"/>
              </a:solidFill>
            </a:endParaRPr>
          </a:p>
          <a:p>
            <a:pPr marL="0" lvl="0" indent="0" rtl="0">
              <a:lnSpc>
                <a:spcPct val="115000"/>
              </a:lnSpc>
              <a:spcBef>
                <a:spcPts val="0"/>
              </a:spcBef>
              <a:buNone/>
            </a:pPr>
            <a:r>
              <a:rPr lang="en" b="1">
                <a:solidFill>
                  <a:schemeClr val="dk1"/>
                </a:solidFill>
              </a:rPr>
              <a:t>Accelerating pace of science, discoveries and scholarly knowledge</a:t>
            </a:r>
          </a:p>
          <a:p>
            <a:pPr marL="457200" lvl="0" indent="-228600" rtl="0">
              <a:lnSpc>
                <a:spcPct val="115000"/>
              </a:lnSpc>
              <a:spcBef>
                <a:spcPts val="0"/>
              </a:spcBef>
              <a:buClr>
                <a:schemeClr val="dk1"/>
              </a:buClr>
              <a:buChar char="●"/>
            </a:pPr>
            <a:r>
              <a:rPr lang="en">
                <a:solidFill>
                  <a:schemeClr val="dk1"/>
                </a:solidFill>
              </a:rPr>
              <a:t>If other researchers can’t access and utilize the research then they aren’t able to build upon that knowledge</a:t>
            </a:r>
          </a:p>
          <a:p>
            <a:pPr lvl="0" rtl="0">
              <a:lnSpc>
                <a:spcPct val="115000"/>
              </a:lnSpc>
              <a:spcBef>
                <a:spcPts val="0"/>
              </a:spcBef>
              <a:buNone/>
            </a:pPr>
            <a:r>
              <a:rPr lang="en" sz="1100" b="1">
                <a:solidFill>
                  <a:schemeClr val="dk1"/>
                </a:solidFill>
              </a:rPr>
              <a:t/>
            </a:r>
            <a:br>
              <a:rPr lang="en" sz="1100" b="1">
                <a:solidFill>
                  <a:schemeClr val="dk1"/>
                </a:solidFill>
              </a:rPr>
            </a:br>
            <a:endParaRPr lang="en" sz="1100" b="1">
              <a:solidFill>
                <a:schemeClr val="dk1"/>
              </a:solidFill>
            </a:endParaRPr>
          </a:p>
          <a:p>
            <a:pPr lvl="0" rtl="0">
              <a:lnSpc>
                <a:spcPct val="90000"/>
              </a:lnSpc>
              <a:spcBef>
                <a:spcPts val="1200"/>
              </a:spcBef>
              <a:spcAft>
                <a:spcPts val="200"/>
              </a:spcAft>
              <a:buNone/>
            </a:pPr>
            <a:r>
              <a:rPr lang="en" sz="1300" b="1">
                <a:solidFill>
                  <a:srgbClr val="666666"/>
                </a:solidFill>
              </a:rPr>
              <a:t> </a:t>
            </a:r>
          </a:p>
          <a:p>
            <a:pPr lvl="0" rtl="0">
              <a:spcBef>
                <a:spcPts val="0"/>
              </a:spcBef>
              <a:buNone/>
            </a:pPr>
            <a:endParaRPr/>
          </a:p>
        </p:txBody>
      </p:sp>
      <p:pic>
        <p:nvPicPr>
          <p:cNvPr id="294" name="Shape 294" descr="faceless_Faculty.jpg"/>
          <p:cNvPicPr preferRelativeResize="0"/>
          <p:nvPr/>
        </p:nvPicPr>
        <p:blipFill>
          <a:blip r:embed="rId5">
            <a:alphaModFix/>
          </a:blip>
          <a:stretch>
            <a:fillRect/>
          </a:stretch>
        </p:blipFill>
        <p:spPr>
          <a:xfrm>
            <a:off x="7929650" y="157650"/>
            <a:ext cx="857049" cy="857049"/>
          </a:xfrm>
          <a:prstGeom prst="rect">
            <a:avLst/>
          </a:prstGeom>
          <a:noFill/>
          <a:ln>
            <a:noFill/>
          </a:ln>
        </p:spPr>
      </p:pic>
      <p:sp>
        <p:nvSpPr>
          <p:cNvPr id="295" name="Shape 295"/>
          <p:cNvSpPr txBox="1"/>
          <p:nvPr/>
        </p:nvSpPr>
        <p:spPr>
          <a:xfrm>
            <a:off x="0" y="905625"/>
            <a:ext cx="7867500" cy="1049100"/>
          </a:xfrm>
          <a:prstGeom prst="rect">
            <a:avLst/>
          </a:prstGeom>
          <a:noFill/>
          <a:ln>
            <a:noFill/>
          </a:ln>
        </p:spPr>
        <p:txBody>
          <a:bodyPr lIns="91425" tIns="91425" rIns="91425" bIns="91425" anchor="t" anchorCtr="0">
            <a:noAutofit/>
          </a:bodyPr>
          <a:lstStyle/>
          <a:p>
            <a:pPr lvl="0" rtl="0">
              <a:lnSpc>
                <a:spcPct val="115000"/>
              </a:lnSpc>
              <a:spcBef>
                <a:spcPts val="0"/>
              </a:spcBef>
              <a:buClr>
                <a:schemeClr val="dk1"/>
              </a:buClr>
              <a:buFont typeface="Arial"/>
              <a:buNone/>
            </a:pPr>
            <a:r>
              <a:rPr lang="en" b="1">
                <a:solidFill>
                  <a:schemeClr val="dk1"/>
                </a:solidFill>
              </a:rPr>
              <a:t>Losing copyright to own work- </a:t>
            </a:r>
            <a:r>
              <a:rPr lang="en">
                <a:solidFill>
                  <a:schemeClr val="dk1"/>
                </a:solidFill>
              </a:rPr>
              <a:t>Traditional publishing models </a:t>
            </a:r>
          </a:p>
          <a:p>
            <a:pPr marL="457200" lvl="0" indent="-228600" rtl="0">
              <a:lnSpc>
                <a:spcPct val="115000"/>
              </a:lnSpc>
              <a:spcBef>
                <a:spcPts val="0"/>
              </a:spcBef>
              <a:buClr>
                <a:schemeClr val="dk1"/>
              </a:buClr>
              <a:buChar char="●"/>
            </a:pPr>
            <a:r>
              <a:rPr lang="en">
                <a:solidFill>
                  <a:schemeClr val="dk1"/>
                </a:solidFill>
              </a:rPr>
              <a:t>Giving away intellectual property and licensing back content </a:t>
            </a:r>
          </a:p>
          <a:p>
            <a:pPr marL="457200" lvl="0" indent="-228600" rtl="0">
              <a:lnSpc>
                <a:spcPct val="115000"/>
              </a:lnSpc>
              <a:spcBef>
                <a:spcPts val="0"/>
              </a:spcBef>
              <a:buClr>
                <a:schemeClr val="dk1"/>
              </a:buClr>
              <a:buChar char="●"/>
            </a:pPr>
            <a:r>
              <a:rPr lang="en">
                <a:solidFill>
                  <a:schemeClr val="dk1"/>
                </a:solidFill>
              </a:rPr>
              <a:t>Restrictions on use of own work, no derivatives, no sharing, no distribution, no reuse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Shape 300"/>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01" name="Shape 301"/>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Faculty</a:t>
            </a:r>
            <a:r>
              <a:rPr lang="en" sz="5200">
                <a:solidFill>
                  <a:schemeClr val="dk1"/>
                </a:solidFill>
              </a:rPr>
              <a:t> </a:t>
            </a:r>
          </a:p>
        </p:txBody>
      </p:sp>
      <p:sp>
        <p:nvSpPr>
          <p:cNvPr id="302" name="Shape 302"/>
          <p:cNvSpPr txBox="1"/>
          <p:nvPr/>
        </p:nvSpPr>
        <p:spPr>
          <a:xfrm>
            <a:off x="35750" y="639700"/>
            <a:ext cx="8983200" cy="4072200"/>
          </a:xfrm>
          <a:prstGeom prst="rect">
            <a:avLst/>
          </a:prstGeom>
          <a:noFill/>
          <a:ln>
            <a:noFill/>
          </a:ln>
        </p:spPr>
        <p:txBody>
          <a:bodyPr lIns="91425" tIns="91425" rIns="91425" bIns="91425" anchor="t" anchorCtr="0">
            <a:noAutofit/>
          </a:bodyPr>
          <a:lstStyle/>
          <a:p>
            <a:pPr marL="457200" lvl="0" indent="387350" rtl="0">
              <a:lnSpc>
                <a:spcPct val="115000"/>
              </a:lnSpc>
              <a:spcBef>
                <a:spcPts val="0"/>
              </a:spcBef>
              <a:buClr>
                <a:srgbClr val="000000"/>
              </a:buClr>
              <a:buFont typeface="Arial"/>
              <a:buNone/>
            </a:pPr>
            <a:endParaRPr b="1">
              <a:solidFill>
                <a:schemeClr val="dk1"/>
              </a:solidFill>
            </a:endParaRPr>
          </a:p>
          <a:p>
            <a:pPr lvl="0" rtl="0">
              <a:lnSpc>
                <a:spcPct val="115000"/>
              </a:lnSpc>
              <a:spcBef>
                <a:spcPts val="0"/>
              </a:spcBef>
              <a:buNone/>
            </a:pPr>
            <a:r>
              <a:rPr lang="en" b="1">
                <a:solidFill>
                  <a:schemeClr val="dk1"/>
                </a:solidFill>
              </a:rPr>
              <a:t/>
            </a:r>
            <a:br>
              <a:rPr lang="en" b="1">
                <a:solidFill>
                  <a:schemeClr val="dk1"/>
                </a:solidFill>
              </a:rPr>
            </a:br>
            <a:r>
              <a:rPr lang="en" b="1">
                <a:solidFill>
                  <a:schemeClr val="dk1"/>
                </a:solidFill>
              </a:rPr>
              <a:t>Wasting limited research dollars</a:t>
            </a:r>
            <a:r>
              <a:rPr lang="en">
                <a:solidFill>
                  <a:schemeClr val="dk1"/>
                </a:solidFill>
              </a:rPr>
              <a:t> </a:t>
            </a:r>
          </a:p>
          <a:p>
            <a:pPr marL="457200" lvl="0" indent="-228600" rtl="0">
              <a:lnSpc>
                <a:spcPct val="115000"/>
              </a:lnSpc>
              <a:spcBef>
                <a:spcPts val="0"/>
              </a:spcBef>
              <a:buClr>
                <a:schemeClr val="dk1"/>
              </a:buClr>
              <a:buChar char="●"/>
            </a:pPr>
            <a:r>
              <a:rPr lang="en">
                <a:solidFill>
                  <a:schemeClr val="dk1"/>
                </a:solidFill>
              </a:rPr>
              <a:t>Avoid duplication of research - if you can’t access something you don’t know it exist. Limited access limits researchers ability to communicate with each other and collaborate</a:t>
            </a:r>
          </a:p>
          <a:p>
            <a:pPr marL="457200" lvl="0" indent="-228600" rtl="0">
              <a:lnSpc>
                <a:spcPct val="115000"/>
              </a:lnSpc>
              <a:spcBef>
                <a:spcPts val="0"/>
              </a:spcBef>
              <a:buClr>
                <a:schemeClr val="dk1"/>
              </a:buClr>
              <a:buChar char="●"/>
            </a:pPr>
            <a:r>
              <a:rPr lang="en">
                <a:solidFill>
                  <a:schemeClr val="dk1"/>
                </a:solidFill>
              </a:rPr>
              <a:t>Library’s inability to continue to pay high prices for journals - faculty giving away scholarship, library buying back. Not able to subscribe to all the journals faculty publish in or increased number of important journals. </a:t>
            </a:r>
          </a:p>
          <a:p>
            <a:pPr lvl="0" indent="457200" rtl="0">
              <a:lnSpc>
                <a:spcPct val="115000"/>
              </a:lnSpc>
              <a:spcBef>
                <a:spcPts val="0"/>
              </a:spcBef>
              <a:buNone/>
            </a:pPr>
            <a:endParaRPr>
              <a:solidFill>
                <a:schemeClr val="dk1"/>
              </a:solidFill>
            </a:endParaRPr>
          </a:p>
          <a:p>
            <a:pPr lvl="0" rtl="0">
              <a:lnSpc>
                <a:spcPct val="115000"/>
              </a:lnSpc>
              <a:spcBef>
                <a:spcPts val="0"/>
              </a:spcBef>
              <a:buNone/>
            </a:pPr>
            <a:r>
              <a:rPr lang="en" b="1">
                <a:solidFill>
                  <a:schemeClr val="dk1"/>
                </a:solidFill>
              </a:rPr>
              <a:t>OU falling behind </a:t>
            </a:r>
          </a:p>
          <a:p>
            <a:pPr marL="457200" lvl="0" indent="-228600" rtl="0">
              <a:lnSpc>
                <a:spcPct val="115000"/>
              </a:lnSpc>
              <a:spcBef>
                <a:spcPts val="0"/>
              </a:spcBef>
              <a:buClr>
                <a:schemeClr val="dk1"/>
              </a:buClr>
              <a:buChar char="●"/>
            </a:pPr>
            <a:r>
              <a:rPr lang="en">
                <a:solidFill>
                  <a:schemeClr val="dk1"/>
                </a:solidFill>
              </a:rPr>
              <a:t>OA policies at other universities COMPACT 20 major signatories, 33 universities with OA funds. - 74 universities faculty voted for OA</a:t>
            </a:r>
          </a:p>
          <a:p>
            <a:pPr marL="457200" lvl="0" indent="457200" rtl="0">
              <a:lnSpc>
                <a:spcPct val="115000"/>
              </a:lnSpc>
              <a:spcBef>
                <a:spcPts val="0"/>
              </a:spcBef>
              <a:buNone/>
            </a:pPr>
            <a:r>
              <a:rPr lang="en" i="1">
                <a:solidFill>
                  <a:srgbClr val="403838"/>
                </a:solidFill>
                <a:highlight>
                  <a:srgbClr val="FFFFFF"/>
                </a:highlight>
              </a:rPr>
              <a:t>Example: Indiana University-Purdue University Indianapolis (IUPUI), to reward OA scholarship in the P&amp;T process.</a:t>
            </a: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r>
              <a:rPr lang="en" sz="1300" b="1">
                <a:solidFill>
                  <a:srgbClr val="666666"/>
                </a:solidFill>
              </a:rPr>
              <a:t> </a:t>
            </a:r>
          </a:p>
          <a:p>
            <a:pPr lvl="0" rtl="0">
              <a:spcBef>
                <a:spcPts val="0"/>
              </a:spcBef>
              <a:buNone/>
            </a:pPr>
            <a:endParaRPr/>
          </a:p>
        </p:txBody>
      </p:sp>
      <p:pic>
        <p:nvPicPr>
          <p:cNvPr id="303" name="Shape 303" descr="faceless_Faculty.jpg"/>
          <p:cNvPicPr preferRelativeResize="0"/>
          <p:nvPr/>
        </p:nvPicPr>
        <p:blipFill>
          <a:blip r:embed="rId4">
            <a:alphaModFix/>
          </a:blip>
          <a:stretch>
            <a:fillRect/>
          </a:stretch>
        </p:blipFill>
        <p:spPr>
          <a:xfrm>
            <a:off x="7929650" y="157650"/>
            <a:ext cx="857049" cy="857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Shape 308"/>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09" name="Shape 309"/>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Faculty</a:t>
            </a:r>
            <a:r>
              <a:rPr lang="en" sz="5200">
                <a:solidFill>
                  <a:schemeClr val="dk1"/>
                </a:solidFill>
              </a:rPr>
              <a:t> </a:t>
            </a:r>
          </a:p>
        </p:txBody>
      </p:sp>
      <p:sp>
        <p:nvSpPr>
          <p:cNvPr id="310" name="Shape 310"/>
          <p:cNvSpPr txBox="1"/>
          <p:nvPr/>
        </p:nvSpPr>
        <p:spPr>
          <a:xfrm>
            <a:off x="35750" y="639700"/>
            <a:ext cx="8983200" cy="4072200"/>
          </a:xfrm>
          <a:prstGeom prst="rect">
            <a:avLst/>
          </a:prstGeom>
          <a:noFill/>
          <a:ln>
            <a:noFill/>
          </a:ln>
        </p:spPr>
        <p:txBody>
          <a:bodyPr lIns="91425" tIns="91425" rIns="91425" bIns="91425" anchor="t" anchorCtr="0">
            <a:noAutofit/>
          </a:bodyPr>
          <a:lstStyle/>
          <a:p>
            <a:pPr marL="457200" lvl="0" indent="387350" rtl="0">
              <a:lnSpc>
                <a:spcPct val="115000"/>
              </a:lnSpc>
              <a:spcBef>
                <a:spcPts val="0"/>
              </a:spcBef>
              <a:buClr>
                <a:srgbClr val="000000"/>
              </a:buClr>
              <a:buFont typeface="Arial"/>
              <a:buNone/>
            </a:pPr>
            <a:endParaRPr b="1">
              <a:solidFill>
                <a:schemeClr val="dk1"/>
              </a:solidFill>
            </a:endParaRPr>
          </a:p>
          <a:p>
            <a:pPr lvl="0" rtl="0">
              <a:lnSpc>
                <a:spcPct val="115000"/>
              </a:lnSpc>
              <a:spcBef>
                <a:spcPts val="0"/>
              </a:spcBef>
              <a:buNone/>
            </a:pPr>
            <a:r>
              <a:rPr lang="en" b="1">
                <a:solidFill>
                  <a:schemeClr val="dk1"/>
                </a:solidFill>
              </a:rPr>
              <a:t/>
            </a:r>
            <a:br>
              <a:rPr lang="en" b="1">
                <a:solidFill>
                  <a:schemeClr val="dk1"/>
                </a:solidFill>
              </a:rPr>
            </a:br>
            <a:endParaRPr lang="en" b="1">
              <a:solidFill>
                <a:schemeClr val="dk1"/>
              </a:solidFill>
            </a:endParaRP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r>
              <a:rPr lang="en" sz="1300" b="1">
                <a:solidFill>
                  <a:srgbClr val="666666"/>
                </a:solidFill>
              </a:rPr>
              <a:t> </a:t>
            </a:r>
          </a:p>
          <a:p>
            <a:pPr lvl="0" rtl="0">
              <a:spcBef>
                <a:spcPts val="0"/>
              </a:spcBef>
              <a:buNone/>
            </a:pPr>
            <a:endParaRPr/>
          </a:p>
        </p:txBody>
      </p:sp>
      <p:pic>
        <p:nvPicPr>
          <p:cNvPr id="311" name="Shape 311" descr="faceless_Faculty.jpg"/>
          <p:cNvPicPr preferRelativeResize="0"/>
          <p:nvPr/>
        </p:nvPicPr>
        <p:blipFill>
          <a:blip r:embed="rId4">
            <a:alphaModFix/>
          </a:blip>
          <a:stretch>
            <a:fillRect/>
          </a:stretch>
        </p:blipFill>
        <p:spPr>
          <a:xfrm>
            <a:off x="7929650" y="157650"/>
            <a:ext cx="857049" cy="857049"/>
          </a:xfrm>
          <a:prstGeom prst="rect">
            <a:avLst/>
          </a:prstGeom>
          <a:noFill/>
          <a:ln>
            <a:noFill/>
          </a:ln>
        </p:spPr>
      </p:pic>
      <p:pic>
        <p:nvPicPr>
          <p:cNvPr id="312" name="Shape 312" descr="oabenefits_smaller.jpg"/>
          <p:cNvPicPr preferRelativeResize="0"/>
          <p:nvPr/>
        </p:nvPicPr>
        <p:blipFill rotWithShape="1">
          <a:blip r:embed="rId5">
            <a:alphaModFix/>
          </a:blip>
          <a:srcRect t="-14390" r="-14377"/>
          <a:stretch/>
        </p:blipFill>
        <p:spPr>
          <a:xfrm>
            <a:off x="1758275" y="216624"/>
            <a:ext cx="5946174" cy="44595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Shape 317"/>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18" name="Shape 318"/>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Staff</a:t>
            </a:r>
            <a:r>
              <a:rPr lang="en" sz="5200">
                <a:solidFill>
                  <a:schemeClr val="dk1"/>
                </a:solidFill>
              </a:rPr>
              <a:t> </a:t>
            </a:r>
          </a:p>
        </p:txBody>
      </p:sp>
      <p:sp>
        <p:nvSpPr>
          <p:cNvPr id="319" name="Shape 319"/>
          <p:cNvSpPr txBox="1"/>
          <p:nvPr/>
        </p:nvSpPr>
        <p:spPr>
          <a:xfrm>
            <a:off x="35750" y="639700"/>
            <a:ext cx="8983200" cy="4072200"/>
          </a:xfrm>
          <a:prstGeom prst="rect">
            <a:avLst/>
          </a:prstGeom>
          <a:noFill/>
          <a:ln>
            <a:noFill/>
          </a:ln>
        </p:spPr>
        <p:txBody>
          <a:bodyPr lIns="91425" tIns="91425" rIns="91425" bIns="91425" anchor="t" anchorCtr="0">
            <a:noAutofit/>
          </a:bodyPr>
          <a:lstStyle/>
          <a:p>
            <a:pPr marL="457200" lvl="0" indent="387350" rtl="0">
              <a:lnSpc>
                <a:spcPct val="115000"/>
              </a:lnSpc>
              <a:spcBef>
                <a:spcPts val="0"/>
              </a:spcBef>
              <a:buClr>
                <a:srgbClr val="000000"/>
              </a:buClr>
              <a:buFont typeface="Arial"/>
              <a:buNone/>
            </a:pPr>
            <a:endParaRPr b="1">
              <a:solidFill>
                <a:schemeClr val="dk1"/>
              </a:solidFill>
            </a:endParaRPr>
          </a:p>
          <a:p>
            <a:pPr marL="457200" lvl="0" indent="-381000" rtl="0">
              <a:lnSpc>
                <a:spcPct val="115000"/>
              </a:lnSpc>
              <a:spcBef>
                <a:spcPts val="0"/>
              </a:spcBef>
              <a:buClr>
                <a:schemeClr val="dk1"/>
              </a:buClr>
              <a:buSzPct val="100000"/>
              <a:buChar char="●"/>
            </a:pPr>
            <a:r>
              <a:rPr lang="en" sz="2400">
                <a:solidFill>
                  <a:schemeClr val="dk1"/>
                </a:solidFill>
              </a:rPr>
              <a:t>Knowing about OA helps to better service patrons/students</a:t>
            </a:r>
          </a:p>
          <a:p>
            <a:pPr marL="457200" lvl="0" indent="-381000" rtl="0">
              <a:lnSpc>
                <a:spcPct val="115000"/>
              </a:lnSpc>
              <a:spcBef>
                <a:spcPts val="0"/>
              </a:spcBef>
              <a:buClr>
                <a:schemeClr val="dk1"/>
              </a:buClr>
              <a:buSzPct val="100000"/>
              <a:buChar char="●"/>
            </a:pPr>
            <a:r>
              <a:rPr lang="en" sz="2400">
                <a:solidFill>
                  <a:schemeClr val="dk1"/>
                </a:solidFill>
              </a:rPr>
              <a:t>OA provides greater access to research materials = student success</a:t>
            </a:r>
          </a:p>
          <a:p>
            <a:pPr marL="457200" lvl="0" indent="-381000" rtl="0">
              <a:lnSpc>
                <a:spcPct val="115000"/>
              </a:lnSpc>
              <a:spcBef>
                <a:spcPts val="0"/>
              </a:spcBef>
              <a:buClr>
                <a:schemeClr val="dk1"/>
              </a:buClr>
              <a:buSzPct val="100000"/>
              <a:buChar char="●"/>
            </a:pPr>
            <a:r>
              <a:rPr lang="en" sz="2400">
                <a:solidFill>
                  <a:schemeClr val="dk1"/>
                </a:solidFill>
              </a:rPr>
              <a:t>Are departments paying for materials that are available OA?</a:t>
            </a:r>
          </a:p>
          <a:p>
            <a:pPr marL="457200" lvl="0" indent="-381000" rtl="0">
              <a:lnSpc>
                <a:spcPct val="115000"/>
              </a:lnSpc>
              <a:spcBef>
                <a:spcPts val="0"/>
              </a:spcBef>
              <a:buClr>
                <a:schemeClr val="dk1"/>
              </a:buClr>
              <a:buSzPct val="100000"/>
              <a:buChar char="●"/>
            </a:pPr>
            <a:r>
              <a:rPr lang="en" sz="2400">
                <a:solidFill>
                  <a:schemeClr val="dk1"/>
                </a:solidFill>
              </a:rPr>
              <a:t>Are students paying for materials that are available OA - course packs?</a:t>
            </a:r>
          </a:p>
          <a:p>
            <a:pPr marL="457200" lvl="0" indent="-381000" rtl="0">
              <a:lnSpc>
                <a:spcPct val="115000"/>
              </a:lnSpc>
              <a:spcBef>
                <a:spcPts val="0"/>
              </a:spcBef>
              <a:buClr>
                <a:schemeClr val="dk1"/>
              </a:buClr>
              <a:buSzPct val="100000"/>
              <a:buChar char="●"/>
            </a:pPr>
            <a:r>
              <a:rPr lang="en" sz="2400">
                <a:solidFill>
                  <a:schemeClr val="dk1"/>
                </a:solidFill>
              </a:rPr>
              <a:t>Students and faculty can use OA materials freely for teaching/learning</a:t>
            </a:r>
          </a:p>
          <a:p>
            <a:pPr lvl="0" rtl="0">
              <a:lnSpc>
                <a:spcPct val="115000"/>
              </a:lnSpc>
              <a:spcBef>
                <a:spcPts val="0"/>
              </a:spcBef>
              <a:buNone/>
            </a:pPr>
            <a:endParaRPr sz="1800" b="1">
              <a:solidFill>
                <a:schemeClr val="dk1"/>
              </a:solidFill>
            </a:endParaRPr>
          </a:p>
          <a:p>
            <a:pPr lvl="0" rtl="0">
              <a:lnSpc>
                <a:spcPct val="115000"/>
              </a:lnSpc>
              <a:spcBef>
                <a:spcPts val="0"/>
              </a:spcBef>
              <a:buNone/>
            </a:pPr>
            <a:endParaRPr sz="1800" b="1">
              <a:solidFill>
                <a:schemeClr val="dk1"/>
              </a:solidFill>
            </a:endParaRPr>
          </a:p>
          <a:p>
            <a:pPr lvl="0" indent="457200" rtl="0">
              <a:lnSpc>
                <a:spcPct val="115000"/>
              </a:lnSpc>
              <a:spcBef>
                <a:spcPts val="0"/>
              </a:spcBef>
              <a:buNone/>
            </a:pPr>
            <a:endParaRPr>
              <a:solidFill>
                <a:schemeClr val="dk1"/>
              </a:solidFill>
            </a:endParaRPr>
          </a:p>
          <a:p>
            <a:pPr marL="457200" lvl="0" indent="457200" rtl="0">
              <a:lnSpc>
                <a:spcPct val="115000"/>
              </a:lnSpc>
              <a:spcBef>
                <a:spcPts val="0"/>
              </a:spcBef>
              <a:buNone/>
            </a:pPr>
            <a:endParaRPr i="1">
              <a:solidFill>
                <a:schemeClr val="dk1"/>
              </a:solidFill>
            </a:endParaRP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r>
              <a:rPr lang="en" sz="1300" b="1">
                <a:solidFill>
                  <a:srgbClr val="666666"/>
                </a:solidFill>
              </a:rPr>
              <a:t> </a:t>
            </a:r>
          </a:p>
          <a:p>
            <a:pPr lvl="0" rtl="0">
              <a:spcBef>
                <a:spcPts val="0"/>
              </a:spcBef>
              <a:buNone/>
            </a:pPr>
            <a:endParaRPr/>
          </a:p>
        </p:txBody>
      </p:sp>
      <p:pic>
        <p:nvPicPr>
          <p:cNvPr id="320" name="Shape 320" descr="faceless_Faculty.jpg"/>
          <p:cNvPicPr preferRelativeResize="0"/>
          <p:nvPr/>
        </p:nvPicPr>
        <p:blipFill>
          <a:blip r:embed="rId4">
            <a:alphaModFix/>
          </a:blip>
          <a:stretch>
            <a:fillRect/>
          </a:stretch>
        </p:blipFill>
        <p:spPr>
          <a:xfrm>
            <a:off x="7929650" y="157650"/>
            <a:ext cx="857049" cy="857049"/>
          </a:xfrm>
          <a:prstGeom prst="rect">
            <a:avLst/>
          </a:prstGeom>
          <a:noFill/>
          <a:ln>
            <a:noFill/>
          </a:ln>
        </p:spPr>
      </p:pic>
      <p:pic>
        <p:nvPicPr>
          <p:cNvPr id="321" name="Shape 321" descr="faceless_Faculty.jpg"/>
          <p:cNvPicPr preferRelativeResize="0"/>
          <p:nvPr/>
        </p:nvPicPr>
        <p:blipFill>
          <a:blip r:embed="rId4">
            <a:alphaModFix/>
          </a:blip>
          <a:stretch>
            <a:fillRect/>
          </a:stretch>
        </p:blipFill>
        <p:spPr>
          <a:xfrm>
            <a:off x="8405475" y="469849"/>
            <a:ext cx="578900" cy="578900"/>
          </a:xfrm>
          <a:prstGeom prst="rect">
            <a:avLst/>
          </a:prstGeom>
          <a:noFill/>
          <a:ln>
            <a:noFill/>
          </a:ln>
        </p:spPr>
      </p:pic>
      <p:pic>
        <p:nvPicPr>
          <p:cNvPr id="322" name="Shape 322" descr="faceless_Faculty.jpg"/>
          <p:cNvPicPr preferRelativeResize="0"/>
          <p:nvPr/>
        </p:nvPicPr>
        <p:blipFill>
          <a:blip r:embed="rId4">
            <a:alphaModFix/>
          </a:blip>
          <a:stretch>
            <a:fillRect/>
          </a:stretch>
        </p:blipFill>
        <p:spPr>
          <a:xfrm>
            <a:off x="8619649" y="643875"/>
            <a:ext cx="399300" cy="399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Shape 327"/>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28" name="Shape 328"/>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Admin-BOT</a:t>
            </a:r>
            <a:r>
              <a:rPr lang="en" sz="5200">
                <a:solidFill>
                  <a:schemeClr val="dk1"/>
                </a:solidFill>
              </a:rPr>
              <a:t> </a:t>
            </a:r>
          </a:p>
        </p:txBody>
      </p:sp>
      <p:sp>
        <p:nvSpPr>
          <p:cNvPr id="329" name="Shape 329"/>
          <p:cNvSpPr txBox="1"/>
          <p:nvPr/>
        </p:nvSpPr>
        <p:spPr>
          <a:xfrm>
            <a:off x="-42225" y="504700"/>
            <a:ext cx="8983200" cy="39024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1800" b="1">
                <a:solidFill>
                  <a:schemeClr val="dk1"/>
                </a:solidFill>
              </a:rPr>
              <a:t>Increased recognition and prestige </a:t>
            </a:r>
          </a:p>
          <a:p>
            <a:pPr marL="457200" lvl="0" indent="-342900" rtl="0">
              <a:lnSpc>
                <a:spcPct val="115000"/>
              </a:lnSpc>
              <a:spcBef>
                <a:spcPts val="0"/>
              </a:spcBef>
              <a:buClr>
                <a:schemeClr val="dk1"/>
              </a:buClr>
              <a:buSzPct val="100000"/>
              <a:buChar char="●"/>
            </a:pPr>
            <a:r>
              <a:rPr lang="en" sz="1800">
                <a:solidFill>
                  <a:schemeClr val="dk1"/>
                </a:solidFill>
              </a:rPr>
              <a:t>Non-OA publishing </a:t>
            </a:r>
            <a:r>
              <a:rPr lang="en" sz="1800" b="1">
                <a:solidFill>
                  <a:schemeClr val="dk1"/>
                </a:solidFill>
              </a:rPr>
              <a:t>limits research impact - </a:t>
            </a:r>
            <a:r>
              <a:rPr lang="en" sz="1800">
                <a:solidFill>
                  <a:schemeClr val="dk1"/>
                </a:solidFill>
              </a:rPr>
              <a:t>greater international impact, more citations, earlier citations</a:t>
            </a:r>
          </a:p>
          <a:p>
            <a:pPr marL="457200" lvl="0" indent="-342900" rtl="0">
              <a:lnSpc>
                <a:spcPct val="115000"/>
              </a:lnSpc>
              <a:spcBef>
                <a:spcPts val="0"/>
              </a:spcBef>
              <a:buClr>
                <a:schemeClr val="dk1"/>
              </a:buClr>
              <a:buSzPct val="100000"/>
              <a:buChar char="●"/>
            </a:pPr>
            <a:r>
              <a:rPr lang="en" sz="1800">
                <a:solidFill>
                  <a:schemeClr val="dk1"/>
                </a:solidFill>
              </a:rPr>
              <a:t>OA policies at other universities COMPACT 20 major signatories, 33 universities with OA funds.</a:t>
            </a:r>
          </a:p>
          <a:p>
            <a:pPr marL="1828800" lvl="1" indent="-342900" rtl="0">
              <a:lnSpc>
                <a:spcPct val="115000"/>
              </a:lnSpc>
              <a:spcBef>
                <a:spcPts val="0"/>
              </a:spcBef>
              <a:buClr>
                <a:srgbClr val="403838"/>
              </a:buClr>
              <a:buSzPct val="100000"/>
              <a:buChar char="○"/>
            </a:pPr>
            <a:r>
              <a:rPr lang="en" sz="1800" i="1">
                <a:solidFill>
                  <a:srgbClr val="403838"/>
                </a:solidFill>
                <a:highlight>
                  <a:srgbClr val="FFFFFF"/>
                </a:highlight>
              </a:rPr>
              <a:t>Example: Indiana University-Purdue University Indianapolis (IUPUI), to reward OA scholarship in the P&amp;T process.</a:t>
            </a:r>
          </a:p>
          <a:p>
            <a:pPr marL="1828800" lvl="1" indent="-342900" rtl="0">
              <a:lnSpc>
                <a:spcPct val="115000"/>
              </a:lnSpc>
              <a:spcBef>
                <a:spcPts val="0"/>
              </a:spcBef>
              <a:buClr>
                <a:srgbClr val="403838"/>
              </a:buClr>
              <a:buSzPct val="100000"/>
              <a:buChar char="○"/>
            </a:pPr>
            <a:r>
              <a:rPr lang="en" sz="1800" i="1">
                <a:solidFill>
                  <a:srgbClr val="403838"/>
                </a:solidFill>
              </a:rPr>
              <a:t>University faculty voting to self-archive or publish OA - 74 universities</a:t>
            </a:r>
          </a:p>
          <a:p>
            <a:pPr marL="457200" lvl="0" indent="-342900" rtl="0">
              <a:lnSpc>
                <a:spcPct val="115000"/>
              </a:lnSpc>
              <a:spcBef>
                <a:spcPts val="0"/>
              </a:spcBef>
              <a:buClr>
                <a:schemeClr val="dk1"/>
              </a:buClr>
              <a:buSzPct val="100000"/>
              <a:buChar char="●"/>
            </a:pPr>
            <a:r>
              <a:rPr lang="en" sz="1800">
                <a:solidFill>
                  <a:schemeClr val="dk1"/>
                </a:solidFill>
              </a:rPr>
              <a:t>Faculty research impact affects their ability to get grants </a:t>
            </a:r>
          </a:p>
          <a:p>
            <a:pPr marL="457200" lvl="0" indent="-342900" rtl="0">
              <a:lnSpc>
                <a:spcPct val="115000"/>
              </a:lnSpc>
              <a:spcBef>
                <a:spcPts val="0"/>
              </a:spcBef>
              <a:buClr>
                <a:schemeClr val="dk1"/>
              </a:buClr>
              <a:buSzPct val="100000"/>
              <a:buChar char="●"/>
            </a:pPr>
            <a:r>
              <a:rPr lang="en" sz="1800">
                <a:solidFill>
                  <a:schemeClr val="dk1"/>
                </a:solidFill>
              </a:rPr>
              <a:t>Research collections are strategic marketing tools</a:t>
            </a:r>
          </a:p>
          <a:p>
            <a:pPr marL="457200" lvl="0" indent="387350" rtl="0">
              <a:lnSpc>
                <a:spcPct val="115000"/>
              </a:lnSpc>
              <a:spcBef>
                <a:spcPts val="0"/>
              </a:spcBef>
              <a:buClr>
                <a:srgbClr val="000000"/>
              </a:buClr>
              <a:buFont typeface="Arial"/>
              <a:buNone/>
            </a:pPr>
            <a:endParaRPr sz="1200">
              <a:solidFill>
                <a:schemeClr val="dk1"/>
              </a:solidFill>
            </a:endParaRPr>
          </a:p>
          <a:p>
            <a:pPr lvl="0" rtl="0">
              <a:spcBef>
                <a:spcPts val="0"/>
              </a:spcBef>
              <a:buNone/>
            </a:pPr>
            <a:endParaRPr/>
          </a:p>
        </p:txBody>
      </p:sp>
      <p:pic>
        <p:nvPicPr>
          <p:cNvPr id="330" name="Shape 330" descr="baordoftrustees.jpg"/>
          <p:cNvPicPr preferRelativeResize="0"/>
          <p:nvPr/>
        </p:nvPicPr>
        <p:blipFill>
          <a:blip r:embed="rId4">
            <a:alphaModFix/>
          </a:blip>
          <a:stretch>
            <a:fillRect/>
          </a:stretch>
        </p:blipFill>
        <p:spPr>
          <a:xfrm>
            <a:off x="7857750" y="144200"/>
            <a:ext cx="1036273" cy="777374"/>
          </a:xfrm>
          <a:prstGeom prst="rect">
            <a:avLst/>
          </a:prstGeom>
          <a:noFill/>
          <a:ln>
            <a:noFill/>
          </a:ln>
        </p:spPr>
      </p:pic>
      <p:pic>
        <p:nvPicPr>
          <p:cNvPr id="331" name="Shape 331" descr="altmetric-score.jpg"/>
          <p:cNvPicPr preferRelativeResize="0"/>
          <p:nvPr/>
        </p:nvPicPr>
        <p:blipFill>
          <a:blip r:embed="rId5">
            <a:alphaModFix/>
          </a:blip>
          <a:stretch>
            <a:fillRect/>
          </a:stretch>
        </p:blipFill>
        <p:spPr>
          <a:xfrm>
            <a:off x="6548224" y="3355975"/>
            <a:ext cx="2447725" cy="12848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Shape 336" descr="OApolicies_chart.jpeg"/>
          <p:cNvPicPr preferRelativeResize="0"/>
          <p:nvPr/>
        </p:nvPicPr>
        <p:blipFill>
          <a:blip r:embed="rId3">
            <a:alphaModFix/>
          </a:blip>
          <a:stretch>
            <a:fillRect/>
          </a:stretch>
        </p:blipFill>
        <p:spPr>
          <a:xfrm>
            <a:off x="6004099" y="1321012"/>
            <a:ext cx="3139899" cy="2093275"/>
          </a:xfrm>
          <a:prstGeom prst="rect">
            <a:avLst/>
          </a:prstGeom>
          <a:noFill/>
          <a:ln>
            <a:noFill/>
          </a:ln>
        </p:spPr>
      </p:pic>
      <p:pic>
        <p:nvPicPr>
          <p:cNvPr id="337" name="Shape 337"/>
          <p:cNvPicPr preferRelativeResize="0"/>
          <p:nvPr/>
        </p:nvPicPr>
        <p:blipFill rotWithShape="1">
          <a:blip r:embed="rId4">
            <a:alphaModFix/>
          </a:blip>
          <a:srcRect/>
          <a:stretch/>
        </p:blipFill>
        <p:spPr>
          <a:xfrm>
            <a:off x="0" y="4711865"/>
            <a:ext cx="9144000" cy="399300"/>
          </a:xfrm>
          <a:prstGeom prst="rect">
            <a:avLst/>
          </a:prstGeom>
          <a:noFill/>
          <a:ln>
            <a:noFill/>
          </a:ln>
        </p:spPr>
      </p:pic>
      <p:sp>
        <p:nvSpPr>
          <p:cNvPr id="338" name="Shape 338"/>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Admin-BOT</a:t>
            </a:r>
            <a:r>
              <a:rPr lang="en" sz="5200">
                <a:solidFill>
                  <a:schemeClr val="dk1"/>
                </a:solidFill>
              </a:rPr>
              <a:t> </a:t>
            </a:r>
          </a:p>
        </p:txBody>
      </p:sp>
      <p:sp>
        <p:nvSpPr>
          <p:cNvPr id="339" name="Shape 339"/>
          <p:cNvSpPr txBox="1"/>
          <p:nvPr/>
        </p:nvSpPr>
        <p:spPr>
          <a:xfrm>
            <a:off x="35750" y="504700"/>
            <a:ext cx="8983200" cy="4245900"/>
          </a:xfrm>
          <a:prstGeom prst="rect">
            <a:avLst/>
          </a:prstGeom>
          <a:noFill/>
          <a:ln>
            <a:noFill/>
          </a:ln>
        </p:spPr>
        <p:txBody>
          <a:bodyPr lIns="91425" tIns="91425" rIns="91425" bIns="91425" anchor="t" anchorCtr="0">
            <a:noAutofit/>
          </a:bodyPr>
          <a:lstStyle/>
          <a:p>
            <a:pPr marL="457200" lvl="0" indent="457200" rtl="0">
              <a:lnSpc>
                <a:spcPct val="115000"/>
              </a:lnSpc>
              <a:spcBef>
                <a:spcPts val="0"/>
              </a:spcBef>
              <a:buNone/>
            </a:pPr>
            <a:endParaRPr sz="1200">
              <a:solidFill>
                <a:schemeClr val="dk1"/>
              </a:solidFill>
            </a:endParaRPr>
          </a:p>
          <a:p>
            <a:pPr lvl="0" rtl="0">
              <a:lnSpc>
                <a:spcPct val="115000"/>
              </a:lnSpc>
              <a:spcBef>
                <a:spcPts val="0"/>
              </a:spcBef>
              <a:buNone/>
            </a:pPr>
            <a:r>
              <a:rPr lang="en" b="1">
                <a:solidFill>
                  <a:schemeClr val="dk1"/>
                </a:solidFill>
              </a:rPr>
              <a:t>Compliance </a:t>
            </a:r>
          </a:p>
          <a:p>
            <a:pPr marL="457200" lvl="0" indent="-228600" rtl="0">
              <a:lnSpc>
                <a:spcPct val="115000"/>
              </a:lnSpc>
              <a:spcBef>
                <a:spcPts val="0"/>
              </a:spcBef>
              <a:buChar char="●"/>
            </a:pPr>
            <a:r>
              <a:rPr lang="en">
                <a:solidFill>
                  <a:srgbClr val="111111"/>
                </a:solidFill>
              </a:rPr>
              <a:t>Major US research funder open access requirements for publications and data</a:t>
            </a:r>
            <a:r>
              <a:rPr lang="en">
                <a:solidFill>
                  <a:schemeClr val="dk1"/>
                </a:solidFill>
              </a:rPr>
              <a:t> </a:t>
            </a:r>
          </a:p>
          <a:p>
            <a:pPr marL="457200" lvl="0" indent="387350" rtl="0">
              <a:lnSpc>
                <a:spcPct val="115000"/>
              </a:lnSpc>
              <a:spcBef>
                <a:spcPts val="0"/>
              </a:spcBef>
              <a:buClr>
                <a:srgbClr val="000000"/>
              </a:buClr>
              <a:buFont typeface="Arial"/>
              <a:buNone/>
            </a:pPr>
            <a:endParaRPr>
              <a:solidFill>
                <a:schemeClr val="dk1"/>
              </a:solidFill>
            </a:endParaRPr>
          </a:p>
          <a:p>
            <a:pPr marL="0" lvl="0" indent="0" rtl="0">
              <a:lnSpc>
                <a:spcPct val="115000"/>
              </a:lnSpc>
              <a:spcBef>
                <a:spcPts val="0"/>
              </a:spcBef>
              <a:buNone/>
            </a:pPr>
            <a:r>
              <a:rPr lang="en" b="1">
                <a:solidFill>
                  <a:schemeClr val="dk1"/>
                </a:solidFill>
              </a:rPr>
              <a:t>Wasting limited research dollars</a:t>
            </a:r>
            <a:r>
              <a:rPr lang="en">
                <a:solidFill>
                  <a:schemeClr val="dk1"/>
                </a:solidFill>
              </a:rPr>
              <a:t> </a:t>
            </a:r>
          </a:p>
          <a:p>
            <a:pPr marL="457200" lvl="0" indent="-228600" rtl="0">
              <a:lnSpc>
                <a:spcPct val="115000"/>
              </a:lnSpc>
              <a:spcBef>
                <a:spcPts val="0"/>
              </a:spcBef>
              <a:buClr>
                <a:schemeClr val="dk1"/>
              </a:buClr>
              <a:buChar char="●"/>
            </a:pPr>
            <a:r>
              <a:rPr lang="en">
                <a:solidFill>
                  <a:schemeClr val="dk1"/>
                </a:solidFill>
              </a:rPr>
              <a:t>Limited research dollars available - avoid duplication</a:t>
            </a:r>
          </a:p>
          <a:p>
            <a:pPr marL="457200" lvl="0" indent="-228600" rtl="0">
              <a:lnSpc>
                <a:spcPct val="115000"/>
              </a:lnSpc>
              <a:spcBef>
                <a:spcPts val="0"/>
              </a:spcBef>
              <a:buClr>
                <a:schemeClr val="dk1"/>
              </a:buClr>
              <a:buChar char="●"/>
            </a:pPr>
            <a:r>
              <a:rPr lang="en">
                <a:solidFill>
                  <a:schemeClr val="dk1"/>
                </a:solidFill>
              </a:rPr>
              <a:t>Library’s inability to continue to pay high prices for journals - faculty giving away scholarship, library buying back. </a:t>
            </a:r>
            <a:r>
              <a:rPr lang="en" b="1">
                <a:solidFill>
                  <a:schemeClr val="dk1"/>
                </a:solidFill>
              </a:rPr>
              <a:t>Giving away intellectual property </a:t>
            </a:r>
            <a:r>
              <a:rPr lang="en">
                <a:solidFill>
                  <a:schemeClr val="dk1"/>
                </a:solidFill>
              </a:rPr>
              <a:t>and licensing back content. </a:t>
            </a:r>
            <a:br>
              <a:rPr lang="en">
                <a:solidFill>
                  <a:schemeClr val="dk1"/>
                </a:solidFill>
              </a:rPr>
            </a:br>
            <a:endParaRPr lang="en">
              <a:solidFill>
                <a:schemeClr val="dk1"/>
              </a:solidFill>
            </a:endParaRPr>
          </a:p>
          <a:p>
            <a:pPr lvl="0" rtl="0">
              <a:lnSpc>
                <a:spcPct val="115000"/>
              </a:lnSpc>
              <a:spcBef>
                <a:spcPts val="0"/>
              </a:spcBef>
              <a:buNone/>
            </a:pPr>
            <a:r>
              <a:rPr lang="en" b="1">
                <a:solidFill>
                  <a:schemeClr val="dk1"/>
                </a:solidFill>
              </a:rPr>
              <a:t>Student success </a:t>
            </a:r>
          </a:p>
          <a:p>
            <a:pPr marL="457200" lvl="0" indent="-228600" rtl="0">
              <a:lnSpc>
                <a:spcPct val="115000"/>
              </a:lnSpc>
              <a:spcBef>
                <a:spcPts val="0"/>
              </a:spcBef>
              <a:buClr>
                <a:schemeClr val="dk1"/>
              </a:buClr>
              <a:buChar char="●"/>
            </a:pPr>
            <a:r>
              <a:rPr lang="en">
                <a:solidFill>
                  <a:schemeClr val="dk1"/>
                </a:solidFill>
              </a:rPr>
              <a:t>Not just PhD and graduate students but undergraduates as well. Want and deserve access to the scholarship they need.</a:t>
            </a:r>
            <a:br>
              <a:rPr lang="en">
                <a:solidFill>
                  <a:schemeClr val="dk1"/>
                </a:solidFill>
              </a:rPr>
            </a:br>
            <a:endParaRPr lang="en">
              <a:solidFill>
                <a:schemeClr val="dk1"/>
              </a:solidFill>
            </a:endParaRPr>
          </a:p>
          <a:p>
            <a:pPr lvl="0" rtl="0">
              <a:lnSpc>
                <a:spcPct val="115000"/>
              </a:lnSpc>
              <a:spcBef>
                <a:spcPts val="0"/>
              </a:spcBef>
              <a:buNone/>
            </a:pPr>
            <a:r>
              <a:rPr lang="en" b="1">
                <a:solidFill>
                  <a:schemeClr val="dk1"/>
                </a:solidFill>
              </a:rPr>
              <a:t>Public good argument </a:t>
            </a:r>
          </a:p>
          <a:p>
            <a:pPr marL="457200" lvl="0" indent="-228600" rtl="0">
              <a:lnSpc>
                <a:spcPct val="115000"/>
              </a:lnSpc>
              <a:spcBef>
                <a:spcPts val="0"/>
              </a:spcBef>
              <a:buClr>
                <a:schemeClr val="dk1"/>
              </a:buClr>
              <a:buChar char="●"/>
            </a:pPr>
            <a:r>
              <a:rPr lang="en">
                <a:solidFill>
                  <a:schemeClr val="dk1"/>
                </a:solidFill>
              </a:rPr>
              <a:t>Public institutions - Give back to the community we serve. Large scale adoption&gt; EU Horizon 2020 mandate UK-OA mandates. </a:t>
            </a:r>
          </a:p>
          <a:p>
            <a:pPr lvl="0" rtl="0">
              <a:lnSpc>
                <a:spcPct val="115000"/>
              </a:lnSpc>
              <a:spcBef>
                <a:spcPts val="0"/>
              </a:spcBef>
              <a:buNone/>
            </a:pPr>
            <a:r>
              <a:rPr lang="en" sz="1200" i="1">
                <a:solidFill>
                  <a:schemeClr val="dk1"/>
                </a:solidFill>
              </a:rPr>
              <a:t>Example: Research being done in Pontiac  non-OU people can’t obtain results no access to the prestige, expensive journals</a:t>
            </a:r>
            <a:r>
              <a:rPr lang="en" sz="1200">
                <a:solidFill>
                  <a:schemeClr val="dk1"/>
                </a:solidFill>
              </a:rPr>
              <a:t>. </a:t>
            </a: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endParaRPr sz="1300" b="1">
              <a:solidFill>
                <a:srgbClr val="666666"/>
              </a:solidFill>
            </a:endParaRPr>
          </a:p>
          <a:p>
            <a:pPr lvl="0" rtl="0">
              <a:spcBef>
                <a:spcPts val="0"/>
              </a:spcBef>
              <a:buNone/>
            </a:pPr>
            <a:endParaRPr/>
          </a:p>
        </p:txBody>
      </p:sp>
      <p:pic>
        <p:nvPicPr>
          <p:cNvPr id="340" name="Shape 340" descr="baordoftrustees.jpg"/>
          <p:cNvPicPr preferRelativeResize="0"/>
          <p:nvPr/>
        </p:nvPicPr>
        <p:blipFill>
          <a:blip r:embed="rId5">
            <a:alphaModFix/>
          </a:blip>
          <a:stretch>
            <a:fillRect/>
          </a:stretch>
        </p:blipFill>
        <p:spPr>
          <a:xfrm>
            <a:off x="7857750" y="144200"/>
            <a:ext cx="1036273" cy="7773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Shape 345"/>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46" name="Shape 346"/>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Students</a:t>
            </a:r>
            <a:r>
              <a:rPr lang="en" sz="5200">
                <a:solidFill>
                  <a:schemeClr val="dk1"/>
                </a:solidFill>
              </a:rPr>
              <a:t> </a:t>
            </a:r>
          </a:p>
        </p:txBody>
      </p:sp>
      <p:pic>
        <p:nvPicPr>
          <p:cNvPr id="347" name="Shape 347" descr="College-girl-studying-clipart-clipart-kid.jpg"/>
          <p:cNvPicPr preferRelativeResize="0"/>
          <p:nvPr/>
        </p:nvPicPr>
        <p:blipFill>
          <a:blip r:embed="rId4">
            <a:alphaModFix/>
          </a:blip>
          <a:stretch>
            <a:fillRect/>
          </a:stretch>
        </p:blipFill>
        <p:spPr>
          <a:xfrm>
            <a:off x="8273699" y="33825"/>
            <a:ext cx="825377" cy="773797"/>
          </a:xfrm>
          <a:prstGeom prst="rect">
            <a:avLst/>
          </a:prstGeom>
          <a:noFill/>
          <a:ln>
            <a:noFill/>
          </a:ln>
        </p:spPr>
      </p:pic>
      <p:sp>
        <p:nvSpPr>
          <p:cNvPr id="348" name="Shape 348"/>
          <p:cNvSpPr txBox="1"/>
          <p:nvPr/>
        </p:nvSpPr>
        <p:spPr>
          <a:xfrm>
            <a:off x="35750" y="563500"/>
            <a:ext cx="8983200" cy="40722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800" b="1"/>
              <a:t>Access to broadest resources</a:t>
            </a:r>
            <a:r>
              <a:rPr lang="en" sz="1800"/>
              <a:t> - students in any discipline need access to the latest research to have a complete education in their field of study. </a:t>
            </a:r>
          </a:p>
          <a:p>
            <a:pPr lvl="0" rtl="0">
              <a:lnSpc>
                <a:spcPct val="115000"/>
              </a:lnSpc>
              <a:spcBef>
                <a:spcPts val="0"/>
              </a:spcBef>
              <a:buNone/>
            </a:pPr>
            <a:endParaRPr sz="1800"/>
          </a:p>
          <a:p>
            <a:pPr lvl="0" rtl="0">
              <a:lnSpc>
                <a:spcPct val="115000"/>
              </a:lnSpc>
              <a:spcBef>
                <a:spcPts val="0"/>
              </a:spcBef>
              <a:buNone/>
            </a:pPr>
            <a:r>
              <a:rPr lang="en" sz="1800" b="1"/>
              <a:t>Faculty expertise - If professors can’t read it, they can’t teach it:</a:t>
            </a:r>
            <a:r>
              <a:rPr lang="en" sz="1800"/>
              <a:t> when professors can’t access the most recent research, they are deprived of the opportunity to bring that material into the classroom. </a:t>
            </a:r>
          </a:p>
          <a:p>
            <a:pPr lvl="0" rtl="0">
              <a:lnSpc>
                <a:spcPct val="115000"/>
              </a:lnSpc>
              <a:spcBef>
                <a:spcPts val="0"/>
              </a:spcBef>
              <a:buNone/>
            </a:pPr>
            <a:endParaRPr sz="1800"/>
          </a:p>
          <a:p>
            <a:pPr lvl="0" rtl="0">
              <a:lnSpc>
                <a:spcPct val="115000"/>
              </a:lnSpc>
              <a:spcBef>
                <a:spcPts val="0"/>
              </a:spcBef>
              <a:buNone/>
            </a:pPr>
            <a:r>
              <a:rPr lang="en" sz="1800" b="1"/>
              <a:t>Access to research beyond graduation</a:t>
            </a:r>
          </a:p>
          <a:p>
            <a:pPr lvl="0" rtl="0">
              <a:lnSpc>
                <a:spcPct val="115000"/>
              </a:lnSpc>
              <a:spcBef>
                <a:spcPts val="0"/>
              </a:spcBef>
              <a:buNone/>
            </a:pPr>
            <a:r>
              <a:rPr lang="en" sz="1800"/>
              <a:t>Students' access to journals expires along with their library card at graduation.</a:t>
            </a:r>
          </a:p>
          <a:p>
            <a:pPr lvl="0" rtl="0">
              <a:lnSpc>
                <a:spcPct val="115000"/>
              </a:lnSpc>
              <a:spcBef>
                <a:spcPts val="0"/>
              </a:spcBef>
              <a:buNone/>
            </a:pPr>
            <a:endParaRPr sz="1800" b="1"/>
          </a:p>
          <a:p>
            <a:pPr lvl="0" rtl="0">
              <a:lnSpc>
                <a:spcPct val="115000"/>
              </a:lnSpc>
              <a:spcBef>
                <a:spcPts val="0"/>
              </a:spcBef>
              <a:buNone/>
            </a:pPr>
            <a:r>
              <a:rPr lang="en" sz="1800" b="1"/>
              <a:t>Retaining your copyright</a:t>
            </a:r>
            <a:r>
              <a:rPr lang="en" sz="1800"/>
              <a:t> - Long career ahead reuse of your work is vital. </a:t>
            </a:r>
          </a:p>
          <a:p>
            <a:pPr lvl="0" rtl="0">
              <a:lnSpc>
                <a:spcPct val="115000"/>
              </a:lnSpc>
              <a:spcBef>
                <a:spcPts val="0"/>
              </a:spcBef>
              <a:buNone/>
            </a:pPr>
            <a:endParaRPr sz="1800"/>
          </a:p>
          <a:p>
            <a:pPr lvl="0" rtl="0">
              <a:lnSpc>
                <a:spcPct val="115000"/>
              </a:lnSpc>
              <a:spcBef>
                <a:spcPts val="0"/>
              </a:spcBef>
              <a:buNone/>
            </a:pPr>
            <a:r>
              <a:rPr lang="en" sz="1800" b="1"/>
              <a:t>Broad exposure of your research</a:t>
            </a:r>
            <a:r>
              <a:rPr lang="en" sz="1100" b="1">
                <a:solidFill>
                  <a:schemeClr val="dk1"/>
                </a:solidFill>
              </a:rPr>
              <a:t> -</a:t>
            </a:r>
            <a:r>
              <a:rPr lang="en" sz="1800">
                <a:solidFill>
                  <a:schemeClr val="dk1"/>
                </a:solidFill>
              </a:rPr>
              <a:t> helps with graduate school, post-docs grants etc.</a:t>
            </a:r>
            <a:r>
              <a:rPr lang="en" sz="1100" b="1">
                <a:solidFill>
                  <a:schemeClr val="dk1"/>
                </a:solidFill>
              </a:rPr>
              <a:t> </a:t>
            </a:r>
          </a:p>
          <a:p>
            <a:pPr lvl="0" rtl="0">
              <a:lnSpc>
                <a:spcPct val="115000"/>
              </a:lnSpc>
              <a:spcBef>
                <a:spcPts val="0"/>
              </a:spcBef>
              <a:buNone/>
            </a:pPr>
            <a:endParaRPr sz="1100">
              <a:solidFill>
                <a:schemeClr val="dk1"/>
              </a:solidFill>
            </a:endParaRP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endParaRPr sz="1300" b="1">
              <a:solidFill>
                <a:srgbClr val="666666"/>
              </a:solidFill>
            </a:endParaRPr>
          </a:p>
          <a:p>
            <a:pPr lvl="0" rtl="0">
              <a:spcBef>
                <a:spcPts val="0"/>
              </a:spcBef>
              <a:buNone/>
            </a:pPr>
            <a:endParaRPr/>
          </a:p>
        </p:txBody>
      </p:sp>
      <p:pic>
        <p:nvPicPr>
          <p:cNvPr id="349" name="Shape 349" descr="RighttoResearch-oa-stickersSM.jpg"/>
          <p:cNvPicPr preferRelativeResize="0"/>
          <p:nvPr/>
        </p:nvPicPr>
        <p:blipFill>
          <a:blip r:embed="rId5">
            <a:alphaModFix/>
          </a:blip>
          <a:stretch>
            <a:fillRect/>
          </a:stretch>
        </p:blipFill>
        <p:spPr>
          <a:xfrm>
            <a:off x="7029000" y="2442600"/>
            <a:ext cx="1735575" cy="7028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Shape 354"/>
          <p:cNvPicPr preferRelativeResize="0"/>
          <p:nvPr/>
        </p:nvPicPr>
        <p:blipFill rotWithShape="1">
          <a:blip r:embed="rId3">
            <a:alphaModFix/>
          </a:blip>
          <a:srcRect/>
          <a:stretch/>
        </p:blipFill>
        <p:spPr>
          <a:xfrm>
            <a:off x="0" y="4744290"/>
            <a:ext cx="9144000" cy="399300"/>
          </a:xfrm>
          <a:prstGeom prst="rect">
            <a:avLst/>
          </a:prstGeom>
          <a:noFill/>
          <a:ln>
            <a:noFill/>
          </a:ln>
        </p:spPr>
      </p:pic>
      <p:sp>
        <p:nvSpPr>
          <p:cNvPr id="355" name="Shape 355"/>
          <p:cNvSpPr txBox="1"/>
          <p:nvPr/>
        </p:nvSpPr>
        <p:spPr>
          <a:xfrm>
            <a:off x="0" y="241100"/>
            <a:ext cx="9144000" cy="1193400"/>
          </a:xfrm>
          <a:prstGeom prst="rect">
            <a:avLst/>
          </a:prstGeom>
          <a:noFill/>
          <a:ln>
            <a:noFill/>
          </a:ln>
        </p:spPr>
        <p:txBody>
          <a:bodyPr lIns="91425" tIns="91425" rIns="91425" bIns="91425" anchor="ctr" anchorCtr="0">
            <a:noAutofit/>
          </a:bodyPr>
          <a:lstStyle/>
          <a:p>
            <a:pPr lvl="0" algn="ctr" rtl="0">
              <a:spcBef>
                <a:spcPts val="0"/>
              </a:spcBef>
              <a:buNone/>
            </a:pPr>
            <a:r>
              <a:rPr lang="en" sz="5200"/>
              <a:t>What</a:t>
            </a:r>
            <a:r>
              <a:rPr lang="en" sz="5200" b="1">
                <a:solidFill>
                  <a:srgbClr val="FF0000"/>
                </a:solidFill>
              </a:rPr>
              <a:t> YOU</a:t>
            </a:r>
            <a:r>
              <a:rPr lang="en" sz="5200">
                <a:solidFill>
                  <a:schemeClr val="dk1"/>
                </a:solidFill>
              </a:rPr>
              <a:t> Can Do</a:t>
            </a:r>
          </a:p>
        </p:txBody>
      </p:sp>
      <p:sp>
        <p:nvSpPr>
          <p:cNvPr id="356" name="Shape 356"/>
          <p:cNvSpPr txBox="1"/>
          <p:nvPr/>
        </p:nvSpPr>
        <p:spPr>
          <a:xfrm>
            <a:off x="669775" y="1434500"/>
            <a:ext cx="1589400" cy="8037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3000" b="1"/>
              <a:t>Faculty</a:t>
            </a:r>
            <a:r>
              <a:rPr lang="en" sz="1300" b="1">
                <a:solidFill>
                  <a:srgbClr val="666666"/>
                </a:solidFill>
              </a:rPr>
              <a:t> </a:t>
            </a:r>
          </a:p>
          <a:p>
            <a:pPr lvl="0" rtl="0">
              <a:spcBef>
                <a:spcPts val="0"/>
              </a:spcBef>
              <a:buNone/>
            </a:pPr>
            <a:endParaRPr/>
          </a:p>
        </p:txBody>
      </p:sp>
      <p:sp>
        <p:nvSpPr>
          <p:cNvPr id="357" name="Shape 357"/>
          <p:cNvSpPr txBox="1"/>
          <p:nvPr/>
        </p:nvSpPr>
        <p:spPr>
          <a:xfrm>
            <a:off x="3330800" y="1434500"/>
            <a:ext cx="2902200" cy="11934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3000" b="1"/>
              <a:t>Administration Board of Trustees</a:t>
            </a:r>
            <a:r>
              <a:rPr lang="en" sz="1300" b="1">
                <a:solidFill>
                  <a:srgbClr val="666666"/>
                </a:solidFill>
              </a:rPr>
              <a:t> </a:t>
            </a:r>
          </a:p>
          <a:p>
            <a:pPr lvl="0" rtl="0">
              <a:spcBef>
                <a:spcPts val="0"/>
              </a:spcBef>
              <a:buNone/>
            </a:pPr>
            <a:endParaRPr/>
          </a:p>
        </p:txBody>
      </p:sp>
      <p:sp>
        <p:nvSpPr>
          <p:cNvPr id="358" name="Shape 358"/>
          <p:cNvSpPr txBox="1"/>
          <p:nvPr/>
        </p:nvSpPr>
        <p:spPr>
          <a:xfrm>
            <a:off x="6884825" y="1434500"/>
            <a:ext cx="1893000" cy="803700"/>
          </a:xfrm>
          <a:prstGeom prst="rect">
            <a:avLst/>
          </a:prstGeom>
          <a:noFill/>
          <a:ln>
            <a:noFill/>
          </a:ln>
        </p:spPr>
        <p:txBody>
          <a:bodyPr lIns="91425" tIns="91425" rIns="91425" bIns="91425" anchor="t" anchorCtr="0">
            <a:noAutofit/>
          </a:bodyPr>
          <a:lstStyle/>
          <a:p>
            <a:pPr lvl="0" rtl="0">
              <a:lnSpc>
                <a:spcPct val="90000"/>
              </a:lnSpc>
              <a:spcBef>
                <a:spcPts val="1200"/>
              </a:spcBef>
              <a:spcAft>
                <a:spcPts val="200"/>
              </a:spcAft>
              <a:buNone/>
            </a:pPr>
            <a:r>
              <a:rPr lang="en" sz="3000" b="1"/>
              <a:t>Students</a:t>
            </a:r>
            <a:r>
              <a:rPr lang="en" sz="1300" b="1">
                <a:solidFill>
                  <a:srgbClr val="666666"/>
                </a:solidFill>
              </a:rPr>
              <a:t> </a:t>
            </a:r>
          </a:p>
          <a:p>
            <a:pPr lvl="0" rtl="0">
              <a:spcBef>
                <a:spcPts val="0"/>
              </a:spcBef>
              <a:buNone/>
            </a:pPr>
            <a:endParaRPr/>
          </a:p>
        </p:txBody>
      </p:sp>
      <p:pic>
        <p:nvPicPr>
          <p:cNvPr id="359" name="Shape 359" descr="baordoftrustees.jpg"/>
          <p:cNvPicPr preferRelativeResize="0"/>
          <p:nvPr/>
        </p:nvPicPr>
        <p:blipFill>
          <a:blip r:embed="rId4">
            <a:alphaModFix/>
          </a:blip>
          <a:stretch>
            <a:fillRect/>
          </a:stretch>
        </p:blipFill>
        <p:spPr>
          <a:xfrm>
            <a:off x="3282458" y="3012475"/>
            <a:ext cx="2111023" cy="1583649"/>
          </a:xfrm>
          <a:prstGeom prst="rect">
            <a:avLst/>
          </a:prstGeom>
          <a:noFill/>
          <a:ln>
            <a:noFill/>
          </a:ln>
        </p:spPr>
      </p:pic>
      <p:pic>
        <p:nvPicPr>
          <p:cNvPr id="360" name="Shape 360" descr="faceless_Faculty.jpg"/>
          <p:cNvPicPr preferRelativeResize="0"/>
          <p:nvPr/>
        </p:nvPicPr>
        <p:blipFill>
          <a:blip r:embed="rId5">
            <a:alphaModFix/>
          </a:blip>
          <a:stretch>
            <a:fillRect/>
          </a:stretch>
        </p:blipFill>
        <p:spPr>
          <a:xfrm>
            <a:off x="535850" y="2253012"/>
            <a:ext cx="1672762" cy="1672762"/>
          </a:xfrm>
          <a:prstGeom prst="rect">
            <a:avLst/>
          </a:prstGeom>
          <a:noFill/>
          <a:ln>
            <a:noFill/>
          </a:ln>
        </p:spPr>
      </p:pic>
      <p:pic>
        <p:nvPicPr>
          <p:cNvPr id="361" name="Shape 361" descr="College-girl-studying-clipart-clipart-kid.jpg"/>
          <p:cNvPicPr preferRelativeResize="0"/>
          <p:nvPr/>
        </p:nvPicPr>
        <p:blipFill>
          <a:blip r:embed="rId6">
            <a:alphaModFix/>
          </a:blip>
          <a:stretch>
            <a:fillRect/>
          </a:stretch>
        </p:blipFill>
        <p:spPr>
          <a:xfrm>
            <a:off x="6555200" y="2306525"/>
            <a:ext cx="2222628" cy="20837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Shape 366"/>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67" name="Shape 367"/>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Faculty</a:t>
            </a:r>
            <a:r>
              <a:rPr lang="en" sz="5200">
                <a:solidFill>
                  <a:schemeClr val="dk1"/>
                </a:solidFill>
              </a:rPr>
              <a:t> </a:t>
            </a:r>
          </a:p>
        </p:txBody>
      </p:sp>
      <p:sp>
        <p:nvSpPr>
          <p:cNvPr id="368" name="Shape 368"/>
          <p:cNvSpPr txBox="1"/>
          <p:nvPr/>
        </p:nvSpPr>
        <p:spPr>
          <a:xfrm>
            <a:off x="35750" y="639700"/>
            <a:ext cx="8983200" cy="4072200"/>
          </a:xfrm>
          <a:prstGeom prst="rect">
            <a:avLst/>
          </a:prstGeom>
          <a:noFill/>
          <a:ln>
            <a:noFill/>
          </a:ln>
        </p:spPr>
        <p:txBody>
          <a:bodyPr lIns="91425" tIns="91425" rIns="91425" bIns="91425" anchor="t" anchorCtr="0">
            <a:noAutofit/>
          </a:bodyPr>
          <a:lstStyle/>
          <a:p>
            <a:pPr marL="457200" lvl="0" indent="387350" rtl="0">
              <a:lnSpc>
                <a:spcPct val="115000"/>
              </a:lnSpc>
              <a:spcBef>
                <a:spcPts val="0"/>
              </a:spcBef>
              <a:buClr>
                <a:srgbClr val="000000"/>
              </a:buClr>
              <a:buFont typeface="Arial"/>
              <a:buNone/>
            </a:pPr>
            <a:endParaRPr b="1">
              <a:solidFill>
                <a:schemeClr val="dk1"/>
              </a:solidFill>
            </a:endParaRPr>
          </a:p>
          <a:p>
            <a:pPr marL="457200" lvl="0" indent="-342900" rtl="0">
              <a:lnSpc>
                <a:spcPct val="115000"/>
              </a:lnSpc>
              <a:spcBef>
                <a:spcPts val="0"/>
              </a:spcBef>
              <a:buClr>
                <a:schemeClr val="dk1"/>
              </a:buClr>
              <a:buSzPct val="100000"/>
              <a:buChar char="●"/>
            </a:pPr>
            <a:r>
              <a:rPr lang="en" sz="1800">
                <a:solidFill>
                  <a:schemeClr val="dk1"/>
                </a:solidFill>
              </a:rPr>
              <a:t>Read the copyright agreement you sign with publishers </a:t>
            </a:r>
          </a:p>
          <a:p>
            <a:pPr marL="457200" lvl="0" indent="-342900" rtl="0">
              <a:lnSpc>
                <a:spcPct val="115000"/>
              </a:lnSpc>
              <a:spcBef>
                <a:spcPts val="0"/>
              </a:spcBef>
              <a:buClr>
                <a:schemeClr val="dk1"/>
              </a:buClr>
              <a:buSzPct val="100000"/>
              <a:buChar char="●"/>
            </a:pPr>
            <a:r>
              <a:rPr lang="en" sz="1800">
                <a:solidFill>
                  <a:schemeClr val="dk1"/>
                </a:solidFill>
              </a:rPr>
              <a:t>Request to retain the rights you need</a:t>
            </a:r>
          </a:p>
          <a:p>
            <a:pPr marL="457200" lvl="0" indent="-342900" rtl="0">
              <a:lnSpc>
                <a:spcPct val="115000"/>
              </a:lnSpc>
              <a:spcBef>
                <a:spcPts val="0"/>
              </a:spcBef>
              <a:buClr>
                <a:schemeClr val="dk1"/>
              </a:buClr>
              <a:buSzPct val="100000"/>
              <a:buChar char="●"/>
            </a:pPr>
            <a:r>
              <a:rPr lang="en" sz="1800">
                <a:solidFill>
                  <a:schemeClr val="dk1"/>
                </a:solidFill>
              </a:rPr>
              <a:t>Publish in OA journals</a:t>
            </a:r>
          </a:p>
          <a:p>
            <a:pPr marL="457200" lvl="0" indent="-342900" rtl="0">
              <a:lnSpc>
                <a:spcPct val="115000"/>
              </a:lnSpc>
              <a:spcBef>
                <a:spcPts val="0"/>
              </a:spcBef>
              <a:buClr>
                <a:schemeClr val="dk1"/>
              </a:buClr>
              <a:buSzPct val="100000"/>
              <a:buChar char="●"/>
            </a:pPr>
            <a:r>
              <a:rPr lang="en" sz="1800">
                <a:solidFill>
                  <a:schemeClr val="dk1"/>
                </a:solidFill>
              </a:rPr>
              <a:t>Save a record of your accepted manuscript and post it in the institutional repository - </a:t>
            </a:r>
            <a:r>
              <a:rPr lang="en" sz="1800" b="1">
                <a:solidFill>
                  <a:schemeClr val="dk1"/>
                </a:solidFill>
              </a:rPr>
              <a:t>OUR@Oakland</a:t>
            </a:r>
          </a:p>
          <a:p>
            <a:pPr marL="457200" lvl="0" indent="-342900" rtl="0">
              <a:lnSpc>
                <a:spcPct val="115000"/>
              </a:lnSpc>
              <a:spcBef>
                <a:spcPts val="0"/>
              </a:spcBef>
              <a:buClr>
                <a:schemeClr val="dk1"/>
              </a:buClr>
              <a:buSzPct val="100000"/>
              <a:buChar char="●"/>
            </a:pPr>
            <a:r>
              <a:rPr lang="en" sz="1800">
                <a:solidFill>
                  <a:schemeClr val="dk1"/>
                </a:solidFill>
              </a:rPr>
              <a:t>Advocate for your department/school to make an OA pledge to publish gold OA or post GREEN OA in the institutional repository </a:t>
            </a:r>
          </a:p>
          <a:p>
            <a:pPr marL="457200" lvl="0" indent="-342900" rtl="0">
              <a:lnSpc>
                <a:spcPct val="115000"/>
              </a:lnSpc>
              <a:spcBef>
                <a:spcPts val="0"/>
              </a:spcBef>
              <a:buClr>
                <a:schemeClr val="dk1"/>
              </a:buClr>
              <a:buSzPct val="100000"/>
              <a:buChar char="●"/>
            </a:pPr>
            <a:r>
              <a:rPr lang="en" sz="1800">
                <a:solidFill>
                  <a:schemeClr val="dk1"/>
                </a:solidFill>
              </a:rPr>
              <a:t>Teach about open access</a:t>
            </a:r>
          </a:p>
          <a:p>
            <a:pPr lvl="0" indent="457200" rtl="0">
              <a:lnSpc>
                <a:spcPct val="115000"/>
              </a:lnSpc>
              <a:spcBef>
                <a:spcPts val="0"/>
              </a:spcBef>
              <a:buNone/>
            </a:pPr>
            <a:endParaRPr>
              <a:solidFill>
                <a:schemeClr val="dk1"/>
              </a:solidFill>
            </a:endParaRPr>
          </a:p>
          <a:p>
            <a:pPr marL="457200" lvl="0" indent="457200" rtl="0">
              <a:lnSpc>
                <a:spcPct val="115000"/>
              </a:lnSpc>
              <a:spcBef>
                <a:spcPts val="0"/>
              </a:spcBef>
              <a:buNone/>
            </a:pPr>
            <a:endParaRPr i="1">
              <a:solidFill>
                <a:schemeClr val="dk1"/>
              </a:solidFill>
            </a:endParaRP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r>
              <a:rPr lang="en" sz="1300" b="1">
                <a:solidFill>
                  <a:srgbClr val="666666"/>
                </a:solidFill>
              </a:rPr>
              <a:t> </a:t>
            </a:r>
          </a:p>
          <a:p>
            <a:pPr lvl="0" rtl="0">
              <a:spcBef>
                <a:spcPts val="0"/>
              </a:spcBef>
              <a:buNone/>
            </a:pPr>
            <a:endParaRPr/>
          </a:p>
        </p:txBody>
      </p:sp>
      <p:pic>
        <p:nvPicPr>
          <p:cNvPr id="369" name="Shape 369" descr="faceless_Faculty.jpg"/>
          <p:cNvPicPr preferRelativeResize="0"/>
          <p:nvPr/>
        </p:nvPicPr>
        <p:blipFill>
          <a:blip r:embed="rId4">
            <a:alphaModFix/>
          </a:blip>
          <a:stretch>
            <a:fillRect/>
          </a:stretch>
        </p:blipFill>
        <p:spPr>
          <a:xfrm>
            <a:off x="7929650" y="157650"/>
            <a:ext cx="857049" cy="8570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Shape 374"/>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75" name="Shape 375"/>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Staff</a:t>
            </a:r>
            <a:r>
              <a:rPr lang="en" sz="5200">
                <a:solidFill>
                  <a:schemeClr val="dk1"/>
                </a:solidFill>
              </a:rPr>
              <a:t> </a:t>
            </a:r>
          </a:p>
        </p:txBody>
      </p:sp>
      <p:sp>
        <p:nvSpPr>
          <p:cNvPr id="376" name="Shape 376"/>
          <p:cNvSpPr txBox="1"/>
          <p:nvPr/>
        </p:nvSpPr>
        <p:spPr>
          <a:xfrm>
            <a:off x="35750" y="639700"/>
            <a:ext cx="8983200" cy="4072200"/>
          </a:xfrm>
          <a:prstGeom prst="rect">
            <a:avLst/>
          </a:prstGeom>
          <a:noFill/>
          <a:ln>
            <a:noFill/>
          </a:ln>
        </p:spPr>
        <p:txBody>
          <a:bodyPr lIns="91425" tIns="91425" rIns="91425" bIns="91425" anchor="t" anchorCtr="0">
            <a:noAutofit/>
          </a:bodyPr>
          <a:lstStyle/>
          <a:p>
            <a:pPr marL="457200" lvl="0" indent="387350" rtl="0">
              <a:lnSpc>
                <a:spcPct val="115000"/>
              </a:lnSpc>
              <a:spcBef>
                <a:spcPts val="0"/>
              </a:spcBef>
              <a:buClr>
                <a:srgbClr val="000000"/>
              </a:buClr>
              <a:buFont typeface="Arial"/>
              <a:buNone/>
            </a:pPr>
            <a:endParaRPr b="1">
              <a:solidFill>
                <a:schemeClr val="dk1"/>
              </a:solidFill>
            </a:endParaRPr>
          </a:p>
          <a:p>
            <a:pPr marL="457200" lvl="0" indent="-342900" rtl="0">
              <a:lnSpc>
                <a:spcPct val="115000"/>
              </a:lnSpc>
              <a:spcBef>
                <a:spcPts val="0"/>
              </a:spcBef>
              <a:buClr>
                <a:schemeClr val="dk1"/>
              </a:buClr>
              <a:buSzPct val="100000"/>
              <a:buChar char="●"/>
            </a:pPr>
            <a:r>
              <a:rPr lang="en" sz="1800">
                <a:solidFill>
                  <a:schemeClr val="dk1"/>
                </a:solidFill>
              </a:rPr>
              <a:t>Learn about OA issues</a:t>
            </a:r>
          </a:p>
          <a:p>
            <a:pPr marL="457200" lvl="0" indent="-342900" rtl="0">
              <a:lnSpc>
                <a:spcPct val="115000"/>
              </a:lnSpc>
              <a:spcBef>
                <a:spcPts val="0"/>
              </a:spcBef>
              <a:buClr>
                <a:schemeClr val="dk1"/>
              </a:buClr>
              <a:buSzPct val="100000"/>
              <a:buChar char="●"/>
            </a:pPr>
            <a:r>
              <a:rPr lang="en" sz="1800">
                <a:solidFill>
                  <a:schemeClr val="dk1"/>
                </a:solidFill>
              </a:rPr>
              <a:t>Get involved in supporting OA in your department</a:t>
            </a:r>
          </a:p>
          <a:p>
            <a:pPr marL="457200" lvl="0" indent="-342900" rtl="0">
              <a:lnSpc>
                <a:spcPct val="115000"/>
              </a:lnSpc>
              <a:spcBef>
                <a:spcPts val="0"/>
              </a:spcBef>
              <a:buClr>
                <a:schemeClr val="dk1"/>
              </a:buClr>
              <a:buSzPct val="100000"/>
              <a:buChar char="●"/>
            </a:pPr>
            <a:r>
              <a:rPr lang="en" sz="1800">
                <a:solidFill>
                  <a:schemeClr val="dk1"/>
                </a:solidFill>
              </a:rPr>
              <a:t>Check for OA versions available on the web when assisting students/patrons </a:t>
            </a:r>
          </a:p>
          <a:p>
            <a:pPr marL="457200" lvl="0" indent="-342900" rtl="0">
              <a:lnSpc>
                <a:spcPct val="115000"/>
              </a:lnSpc>
              <a:spcBef>
                <a:spcPts val="0"/>
              </a:spcBef>
              <a:buClr>
                <a:schemeClr val="dk1"/>
              </a:buClr>
              <a:buSzPct val="100000"/>
              <a:buChar char="●"/>
            </a:pPr>
            <a:r>
              <a:rPr lang="en" sz="1800">
                <a:solidFill>
                  <a:schemeClr val="dk1"/>
                </a:solidFill>
              </a:rPr>
              <a:t>Integrate OA into your workflow - ILL, course reserves etc.</a:t>
            </a:r>
          </a:p>
          <a:p>
            <a:pPr marL="457200" lvl="0" indent="-342900" rtl="0">
              <a:lnSpc>
                <a:spcPct val="115000"/>
              </a:lnSpc>
              <a:spcBef>
                <a:spcPts val="0"/>
              </a:spcBef>
              <a:buClr>
                <a:schemeClr val="dk1"/>
              </a:buClr>
              <a:buSzPct val="100000"/>
              <a:buChar char="●"/>
            </a:pPr>
            <a:r>
              <a:rPr lang="en" sz="1800">
                <a:solidFill>
                  <a:schemeClr val="dk1"/>
                </a:solidFill>
              </a:rPr>
              <a:t>Inform graduate students about OA </a:t>
            </a:r>
          </a:p>
          <a:p>
            <a:pPr marL="457200" lvl="0" indent="-342900" rtl="0">
              <a:lnSpc>
                <a:spcPct val="115000"/>
              </a:lnSpc>
              <a:spcBef>
                <a:spcPts val="0"/>
              </a:spcBef>
              <a:buClr>
                <a:schemeClr val="dk1"/>
              </a:buClr>
              <a:buSzPct val="100000"/>
              <a:buChar char="●"/>
            </a:pPr>
            <a:r>
              <a:rPr lang="en" sz="1800">
                <a:solidFill>
                  <a:schemeClr val="dk1"/>
                </a:solidFill>
              </a:rPr>
              <a:t>Assist faculty with posting accepted manuscripts into </a:t>
            </a:r>
            <a:r>
              <a:rPr lang="en" sz="1800" b="1">
                <a:solidFill>
                  <a:schemeClr val="dk1"/>
                </a:solidFill>
              </a:rPr>
              <a:t>OUR@Oakland</a:t>
            </a:r>
          </a:p>
          <a:p>
            <a:pPr marL="457200" lvl="0" indent="-342900" rtl="0">
              <a:lnSpc>
                <a:spcPct val="115000"/>
              </a:lnSpc>
              <a:spcBef>
                <a:spcPts val="0"/>
              </a:spcBef>
              <a:buClr>
                <a:schemeClr val="dk1"/>
              </a:buClr>
              <a:buSzPct val="100000"/>
              <a:buChar char="●"/>
            </a:pPr>
            <a:r>
              <a:rPr lang="en" sz="1800">
                <a:solidFill>
                  <a:schemeClr val="dk1"/>
                </a:solidFill>
              </a:rPr>
              <a:t>Advocate for your department/school to make an OA pledge to publish gold OA or post GREEN OA in the institutional repository </a:t>
            </a:r>
          </a:p>
          <a:p>
            <a:pPr marL="457200" lvl="0" indent="-342900" rtl="0">
              <a:lnSpc>
                <a:spcPct val="115000"/>
              </a:lnSpc>
              <a:spcBef>
                <a:spcPts val="0"/>
              </a:spcBef>
              <a:buClr>
                <a:schemeClr val="dk1"/>
              </a:buClr>
              <a:buSzPct val="100000"/>
              <a:buChar char="●"/>
            </a:pPr>
            <a:r>
              <a:rPr lang="en" sz="1800">
                <a:solidFill>
                  <a:schemeClr val="dk1"/>
                </a:solidFill>
              </a:rPr>
              <a:t>Teach about open access</a:t>
            </a:r>
          </a:p>
          <a:p>
            <a:pPr lvl="0" indent="457200" rtl="0">
              <a:lnSpc>
                <a:spcPct val="115000"/>
              </a:lnSpc>
              <a:spcBef>
                <a:spcPts val="0"/>
              </a:spcBef>
              <a:buNone/>
            </a:pPr>
            <a:endParaRPr>
              <a:solidFill>
                <a:schemeClr val="dk1"/>
              </a:solidFill>
            </a:endParaRPr>
          </a:p>
          <a:p>
            <a:pPr marL="457200" lvl="0" indent="457200" rtl="0">
              <a:lnSpc>
                <a:spcPct val="115000"/>
              </a:lnSpc>
              <a:spcBef>
                <a:spcPts val="0"/>
              </a:spcBef>
              <a:buNone/>
            </a:pPr>
            <a:endParaRPr i="1">
              <a:solidFill>
                <a:schemeClr val="dk1"/>
              </a:solidFill>
            </a:endParaRP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r>
              <a:rPr lang="en" sz="1300" b="1">
                <a:solidFill>
                  <a:srgbClr val="666666"/>
                </a:solidFill>
              </a:rPr>
              <a:t> </a:t>
            </a:r>
          </a:p>
          <a:p>
            <a:pPr lvl="0" rtl="0">
              <a:spcBef>
                <a:spcPts val="0"/>
              </a:spcBef>
              <a:buNone/>
            </a:pPr>
            <a:endParaRPr/>
          </a:p>
        </p:txBody>
      </p:sp>
      <p:pic>
        <p:nvPicPr>
          <p:cNvPr id="377" name="Shape 377" descr="faceless_Faculty.jpg"/>
          <p:cNvPicPr preferRelativeResize="0"/>
          <p:nvPr/>
        </p:nvPicPr>
        <p:blipFill>
          <a:blip r:embed="rId4">
            <a:alphaModFix/>
          </a:blip>
          <a:stretch>
            <a:fillRect/>
          </a:stretch>
        </p:blipFill>
        <p:spPr>
          <a:xfrm>
            <a:off x="7929650" y="157650"/>
            <a:ext cx="857049" cy="857049"/>
          </a:xfrm>
          <a:prstGeom prst="rect">
            <a:avLst/>
          </a:prstGeom>
          <a:noFill/>
          <a:ln>
            <a:noFill/>
          </a:ln>
        </p:spPr>
      </p:pic>
      <p:pic>
        <p:nvPicPr>
          <p:cNvPr id="378" name="Shape 378" descr="faceless_Faculty.jpg"/>
          <p:cNvPicPr preferRelativeResize="0"/>
          <p:nvPr/>
        </p:nvPicPr>
        <p:blipFill>
          <a:blip r:embed="rId4">
            <a:alphaModFix/>
          </a:blip>
          <a:stretch>
            <a:fillRect/>
          </a:stretch>
        </p:blipFill>
        <p:spPr>
          <a:xfrm>
            <a:off x="8405475" y="469849"/>
            <a:ext cx="578900" cy="578900"/>
          </a:xfrm>
          <a:prstGeom prst="rect">
            <a:avLst/>
          </a:prstGeom>
          <a:noFill/>
          <a:ln>
            <a:noFill/>
          </a:ln>
        </p:spPr>
      </p:pic>
      <p:pic>
        <p:nvPicPr>
          <p:cNvPr id="379" name="Shape 379" descr="faceless_Faculty.jpg"/>
          <p:cNvPicPr preferRelativeResize="0"/>
          <p:nvPr/>
        </p:nvPicPr>
        <p:blipFill>
          <a:blip r:embed="rId4">
            <a:alphaModFix/>
          </a:blip>
          <a:stretch>
            <a:fillRect/>
          </a:stretch>
        </p:blipFill>
        <p:spPr>
          <a:xfrm>
            <a:off x="8619649" y="643875"/>
            <a:ext cx="399300" cy="399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Shape 384"/>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85" name="Shape 385"/>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Admin-BOT</a:t>
            </a:r>
            <a:r>
              <a:rPr lang="en" sz="5200">
                <a:solidFill>
                  <a:schemeClr val="dk1"/>
                </a:solidFill>
              </a:rPr>
              <a:t> </a:t>
            </a:r>
          </a:p>
        </p:txBody>
      </p:sp>
      <p:sp>
        <p:nvSpPr>
          <p:cNvPr id="386" name="Shape 386"/>
          <p:cNvSpPr txBox="1"/>
          <p:nvPr/>
        </p:nvSpPr>
        <p:spPr>
          <a:xfrm>
            <a:off x="35750" y="504700"/>
            <a:ext cx="8983200" cy="4245900"/>
          </a:xfrm>
          <a:prstGeom prst="rect">
            <a:avLst/>
          </a:prstGeom>
          <a:noFill/>
          <a:ln>
            <a:noFill/>
          </a:ln>
        </p:spPr>
        <p:txBody>
          <a:bodyPr lIns="91425" tIns="91425" rIns="91425" bIns="91425" anchor="t" anchorCtr="0">
            <a:noAutofit/>
          </a:bodyPr>
          <a:lstStyle/>
          <a:p>
            <a:pPr marL="457200" lvl="0" indent="457200" rtl="0">
              <a:lnSpc>
                <a:spcPct val="115000"/>
              </a:lnSpc>
              <a:spcBef>
                <a:spcPts val="0"/>
              </a:spcBef>
              <a:buNone/>
            </a:pPr>
            <a:endParaRPr sz="1200">
              <a:solidFill>
                <a:schemeClr val="dk1"/>
              </a:solidFill>
            </a:endParaRPr>
          </a:p>
          <a:p>
            <a:pPr marL="457200" lvl="0" indent="387350" rtl="0">
              <a:lnSpc>
                <a:spcPct val="115000"/>
              </a:lnSpc>
              <a:spcBef>
                <a:spcPts val="0"/>
              </a:spcBef>
              <a:buClr>
                <a:srgbClr val="000000"/>
              </a:buClr>
              <a:buFont typeface="Arial"/>
              <a:buNone/>
            </a:pPr>
            <a:endParaRPr>
              <a:solidFill>
                <a:schemeClr val="dk1"/>
              </a:solidFill>
            </a:endParaRPr>
          </a:p>
          <a:p>
            <a:pPr marL="457200" lvl="0" indent="-342900" rtl="0">
              <a:lnSpc>
                <a:spcPct val="115000"/>
              </a:lnSpc>
              <a:spcBef>
                <a:spcPts val="0"/>
              </a:spcBef>
              <a:buClr>
                <a:schemeClr val="dk1"/>
              </a:buClr>
              <a:buSzPct val="100000"/>
              <a:buChar char="●"/>
            </a:pPr>
            <a:r>
              <a:rPr lang="en" sz="1800">
                <a:solidFill>
                  <a:schemeClr val="dk1"/>
                </a:solidFill>
              </a:rPr>
              <a:t>Help support infrastructure for promoting OA publishing at OU</a:t>
            </a:r>
          </a:p>
          <a:p>
            <a:pPr marL="914400" lvl="1" indent="-342900" rtl="0">
              <a:lnSpc>
                <a:spcPct val="115000"/>
              </a:lnSpc>
              <a:spcBef>
                <a:spcPts val="0"/>
              </a:spcBef>
              <a:buClr>
                <a:schemeClr val="dk1"/>
              </a:buClr>
              <a:buSzPct val="100000"/>
              <a:buChar char="○"/>
            </a:pPr>
            <a:r>
              <a:rPr lang="en" sz="1800">
                <a:solidFill>
                  <a:schemeClr val="dk1"/>
                </a:solidFill>
              </a:rPr>
              <a:t>Support Institutional repository, compliance, grants/research incl. faculty and staff positions to run systems/programs. </a:t>
            </a:r>
          </a:p>
          <a:p>
            <a:pPr marL="914400" lvl="1" indent="-342900" rtl="0">
              <a:lnSpc>
                <a:spcPct val="115000"/>
              </a:lnSpc>
              <a:spcBef>
                <a:spcPts val="0"/>
              </a:spcBef>
              <a:buClr>
                <a:schemeClr val="dk1"/>
              </a:buClr>
              <a:buSzPct val="100000"/>
              <a:buChar char="○"/>
            </a:pPr>
            <a:r>
              <a:rPr lang="en" sz="1800">
                <a:solidFill>
                  <a:schemeClr val="dk1"/>
                </a:solidFill>
              </a:rPr>
              <a:t>Build systems for OA journal publishing.</a:t>
            </a:r>
          </a:p>
          <a:p>
            <a:pPr marL="914400" lvl="1" indent="-342900" rtl="0">
              <a:lnSpc>
                <a:spcPct val="115000"/>
              </a:lnSpc>
              <a:spcBef>
                <a:spcPts val="0"/>
              </a:spcBef>
              <a:buClr>
                <a:schemeClr val="dk1"/>
              </a:buClr>
              <a:buSzPct val="100000"/>
              <a:buChar char="○"/>
            </a:pPr>
            <a:r>
              <a:rPr lang="en" sz="1800">
                <a:solidFill>
                  <a:schemeClr val="dk1"/>
                </a:solidFill>
              </a:rPr>
              <a:t>Promote OU scholarship nationally and internationally.</a:t>
            </a:r>
          </a:p>
          <a:p>
            <a:pPr marL="457200" lvl="0" indent="-342900" rtl="0">
              <a:lnSpc>
                <a:spcPct val="115000"/>
              </a:lnSpc>
              <a:spcBef>
                <a:spcPts val="0"/>
              </a:spcBef>
              <a:buClr>
                <a:schemeClr val="dk1"/>
              </a:buClr>
              <a:buSzPct val="100000"/>
              <a:buChar char="●"/>
            </a:pPr>
            <a:r>
              <a:rPr lang="en" sz="1800">
                <a:solidFill>
                  <a:schemeClr val="dk1"/>
                </a:solidFill>
              </a:rPr>
              <a:t>Provide resources toward  Article Processing Fees (OA publishing funds including monographs). </a:t>
            </a:r>
          </a:p>
          <a:p>
            <a:pPr marL="914400" lvl="1" indent="-342900" rtl="0">
              <a:lnSpc>
                <a:spcPct val="115000"/>
              </a:lnSpc>
              <a:spcBef>
                <a:spcPts val="0"/>
              </a:spcBef>
              <a:buClr>
                <a:schemeClr val="dk1"/>
              </a:buClr>
              <a:buSzPct val="100000"/>
              <a:buChar char="○"/>
            </a:pPr>
            <a:r>
              <a:rPr lang="en" sz="1800">
                <a:solidFill>
                  <a:schemeClr val="dk1"/>
                </a:solidFill>
              </a:rPr>
              <a:t>Open Access memberships with publishers</a:t>
            </a:r>
          </a:p>
          <a:p>
            <a:pPr marL="457200" lvl="0" indent="-342900" rtl="0">
              <a:lnSpc>
                <a:spcPct val="115000"/>
              </a:lnSpc>
              <a:spcBef>
                <a:spcPts val="0"/>
              </a:spcBef>
              <a:buClr>
                <a:schemeClr val="dk1"/>
              </a:buClr>
              <a:buSzPct val="100000"/>
              <a:buChar char="●"/>
            </a:pPr>
            <a:r>
              <a:rPr lang="en" sz="1800">
                <a:solidFill>
                  <a:schemeClr val="dk1"/>
                </a:solidFill>
              </a:rPr>
              <a:t>Demand publishers remove restrictive licensing. </a:t>
            </a: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endParaRPr sz="1300" b="1">
              <a:solidFill>
                <a:srgbClr val="666666"/>
              </a:solidFill>
            </a:endParaRPr>
          </a:p>
          <a:p>
            <a:pPr lvl="0" rtl="0">
              <a:spcBef>
                <a:spcPts val="0"/>
              </a:spcBef>
              <a:buNone/>
            </a:pPr>
            <a:endParaRPr/>
          </a:p>
        </p:txBody>
      </p:sp>
      <p:pic>
        <p:nvPicPr>
          <p:cNvPr id="387" name="Shape 387" descr="baordoftrustees.jpg"/>
          <p:cNvPicPr preferRelativeResize="0"/>
          <p:nvPr/>
        </p:nvPicPr>
        <p:blipFill>
          <a:blip r:embed="rId4">
            <a:alphaModFix/>
          </a:blip>
          <a:stretch>
            <a:fillRect/>
          </a:stretch>
        </p:blipFill>
        <p:spPr>
          <a:xfrm>
            <a:off x="7857750" y="144200"/>
            <a:ext cx="1036273" cy="7773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Shape 392"/>
          <p:cNvPicPr preferRelativeResize="0"/>
          <p:nvPr/>
        </p:nvPicPr>
        <p:blipFill rotWithShape="1">
          <a:blip r:embed="rId3">
            <a:alphaModFix/>
          </a:blip>
          <a:srcRect/>
          <a:stretch/>
        </p:blipFill>
        <p:spPr>
          <a:xfrm>
            <a:off x="0" y="4711865"/>
            <a:ext cx="9144000" cy="399300"/>
          </a:xfrm>
          <a:prstGeom prst="rect">
            <a:avLst/>
          </a:prstGeom>
          <a:noFill/>
          <a:ln>
            <a:noFill/>
          </a:ln>
        </p:spPr>
      </p:pic>
      <p:sp>
        <p:nvSpPr>
          <p:cNvPr id="393" name="Shape 393"/>
          <p:cNvSpPr txBox="1"/>
          <p:nvPr/>
        </p:nvSpPr>
        <p:spPr>
          <a:xfrm>
            <a:off x="0" y="50475"/>
            <a:ext cx="9144000" cy="669600"/>
          </a:xfrm>
          <a:prstGeom prst="rect">
            <a:avLst/>
          </a:prstGeom>
          <a:noFill/>
          <a:ln>
            <a:noFill/>
          </a:ln>
        </p:spPr>
        <p:txBody>
          <a:bodyPr lIns="91425" tIns="91425" rIns="91425" bIns="91425" anchor="ctr" anchorCtr="0">
            <a:noAutofit/>
          </a:bodyPr>
          <a:lstStyle/>
          <a:p>
            <a:pPr lvl="0" algn="ctr" rtl="0">
              <a:spcBef>
                <a:spcPts val="0"/>
              </a:spcBef>
              <a:buNone/>
            </a:pPr>
            <a:r>
              <a:rPr lang="en" sz="5200" b="1">
                <a:solidFill>
                  <a:srgbClr val="FF0000"/>
                </a:solidFill>
              </a:rPr>
              <a:t>YOU- </a:t>
            </a:r>
            <a:r>
              <a:rPr lang="en" sz="5200" b="1"/>
              <a:t>Students</a:t>
            </a:r>
            <a:r>
              <a:rPr lang="en" sz="5200">
                <a:solidFill>
                  <a:schemeClr val="dk1"/>
                </a:solidFill>
              </a:rPr>
              <a:t> </a:t>
            </a:r>
          </a:p>
        </p:txBody>
      </p:sp>
      <p:pic>
        <p:nvPicPr>
          <p:cNvPr id="394" name="Shape 394" descr="College-girl-studying-clipart-clipart-kid.jpg"/>
          <p:cNvPicPr preferRelativeResize="0"/>
          <p:nvPr/>
        </p:nvPicPr>
        <p:blipFill>
          <a:blip r:embed="rId4">
            <a:alphaModFix/>
          </a:blip>
          <a:stretch>
            <a:fillRect/>
          </a:stretch>
        </p:blipFill>
        <p:spPr>
          <a:xfrm>
            <a:off x="8273699" y="33825"/>
            <a:ext cx="825377" cy="773797"/>
          </a:xfrm>
          <a:prstGeom prst="rect">
            <a:avLst/>
          </a:prstGeom>
          <a:noFill/>
          <a:ln>
            <a:noFill/>
          </a:ln>
        </p:spPr>
      </p:pic>
      <p:sp>
        <p:nvSpPr>
          <p:cNvPr id="395" name="Shape 395"/>
          <p:cNvSpPr txBox="1"/>
          <p:nvPr/>
        </p:nvSpPr>
        <p:spPr>
          <a:xfrm>
            <a:off x="78050" y="656625"/>
            <a:ext cx="7637100" cy="3011100"/>
          </a:xfrm>
          <a:prstGeom prst="rect">
            <a:avLst/>
          </a:prstGeom>
          <a:noFill/>
          <a:ln>
            <a:noFill/>
          </a:ln>
        </p:spPr>
        <p:txBody>
          <a:bodyPr lIns="91425" tIns="91425" rIns="91425" bIns="91425" anchor="t" anchorCtr="0">
            <a:noAutofit/>
          </a:bodyPr>
          <a:lstStyle/>
          <a:p>
            <a:pPr marL="457200" lvl="0" indent="-381000" rtl="0">
              <a:lnSpc>
                <a:spcPct val="115000"/>
              </a:lnSpc>
              <a:spcBef>
                <a:spcPts val="0"/>
              </a:spcBef>
              <a:buClr>
                <a:schemeClr val="dk1"/>
              </a:buClr>
              <a:buSzPct val="100000"/>
              <a:buChar char="●"/>
            </a:pPr>
            <a:r>
              <a:rPr lang="en" sz="2400">
                <a:solidFill>
                  <a:schemeClr val="dk1"/>
                </a:solidFill>
              </a:rPr>
              <a:t>Take part in the Right to Research Coalition - start an OU chapter.</a:t>
            </a:r>
          </a:p>
          <a:p>
            <a:pPr marL="457200" lvl="0" indent="-381000" rtl="0">
              <a:lnSpc>
                <a:spcPct val="115000"/>
              </a:lnSpc>
              <a:spcBef>
                <a:spcPts val="0"/>
              </a:spcBef>
              <a:buClr>
                <a:schemeClr val="dk1"/>
              </a:buClr>
              <a:buSzPct val="100000"/>
              <a:buChar char="●"/>
            </a:pPr>
            <a:r>
              <a:rPr lang="en" sz="2400">
                <a:solidFill>
                  <a:schemeClr val="dk1"/>
                </a:solidFill>
              </a:rPr>
              <a:t>Get student government involved in open access issues to educate OU student population.  </a:t>
            </a:r>
          </a:p>
          <a:p>
            <a:pPr marL="457200" lvl="0" indent="-381000" rtl="0">
              <a:lnSpc>
                <a:spcPct val="115000"/>
              </a:lnSpc>
              <a:spcBef>
                <a:spcPts val="0"/>
              </a:spcBef>
              <a:buClr>
                <a:schemeClr val="dk1"/>
              </a:buClr>
              <a:buSzPct val="100000"/>
              <a:buChar char="●"/>
            </a:pPr>
            <a:r>
              <a:rPr lang="en" sz="2400">
                <a:solidFill>
                  <a:schemeClr val="dk1"/>
                </a:solidFill>
              </a:rPr>
              <a:t>Advocate for open access policies that support student success.</a:t>
            </a:r>
          </a:p>
          <a:p>
            <a:pPr marL="457200" lvl="0" indent="-381000" rtl="0">
              <a:lnSpc>
                <a:spcPct val="115000"/>
              </a:lnSpc>
              <a:spcBef>
                <a:spcPts val="0"/>
              </a:spcBef>
              <a:buClr>
                <a:schemeClr val="dk1"/>
              </a:buClr>
              <a:buSzPct val="100000"/>
              <a:buChar char="●"/>
            </a:pPr>
            <a:r>
              <a:rPr lang="en" sz="2400">
                <a:solidFill>
                  <a:schemeClr val="dk1"/>
                </a:solidFill>
              </a:rPr>
              <a:t>Talk to your faculty, connect with the librarians.</a:t>
            </a:r>
            <a:r>
              <a:rPr lang="en" sz="2400" b="1">
                <a:solidFill>
                  <a:schemeClr val="dk1"/>
                </a:solidFill>
              </a:rPr>
              <a:t> </a:t>
            </a:r>
          </a:p>
          <a:p>
            <a:pPr lvl="0" rtl="0">
              <a:lnSpc>
                <a:spcPct val="115000"/>
              </a:lnSpc>
              <a:spcBef>
                <a:spcPts val="0"/>
              </a:spcBef>
              <a:buNone/>
            </a:pPr>
            <a:endParaRPr sz="1100">
              <a:solidFill>
                <a:schemeClr val="dk1"/>
              </a:solidFill>
            </a:endParaRPr>
          </a:p>
          <a:p>
            <a:pPr lvl="0" rtl="0">
              <a:lnSpc>
                <a:spcPct val="115000"/>
              </a:lnSpc>
              <a:spcBef>
                <a:spcPts val="0"/>
              </a:spcBef>
              <a:buNone/>
            </a:pPr>
            <a:endParaRPr sz="1100">
              <a:solidFill>
                <a:schemeClr val="dk1"/>
              </a:solidFill>
            </a:endParaRPr>
          </a:p>
          <a:p>
            <a:pPr lvl="0" rtl="0">
              <a:lnSpc>
                <a:spcPct val="90000"/>
              </a:lnSpc>
              <a:spcBef>
                <a:spcPts val="1200"/>
              </a:spcBef>
              <a:spcAft>
                <a:spcPts val="200"/>
              </a:spcAft>
              <a:buNone/>
            </a:pPr>
            <a:endParaRPr sz="1300" b="1">
              <a:solidFill>
                <a:srgbClr val="666666"/>
              </a:solidFill>
            </a:endParaRPr>
          </a:p>
          <a:p>
            <a:pPr lvl="0" rtl="0">
              <a:spcBef>
                <a:spcPts val="0"/>
              </a:spcBef>
              <a:buNone/>
            </a:pPr>
            <a:endParaRPr/>
          </a:p>
        </p:txBody>
      </p:sp>
      <p:pic>
        <p:nvPicPr>
          <p:cNvPr id="396" name="Shape 396" descr="r2r-logo.jpg"/>
          <p:cNvPicPr preferRelativeResize="0"/>
          <p:nvPr/>
        </p:nvPicPr>
        <p:blipFill>
          <a:blip r:embed="rId5">
            <a:alphaModFix/>
          </a:blip>
          <a:stretch>
            <a:fillRect/>
          </a:stretch>
        </p:blipFill>
        <p:spPr>
          <a:xfrm>
            <a:off x="7715300" y="2552854"/>
            <a:ext cx="1235200" cy="2029274"/>
          </a:xfrm>
          <a:prstGeom prst="rect">
            <a:avLst/>
          </a:prstGeom>
          <a:noFill/>
          <a:ln>
            <a:noFill/>
          </a:ln>
        </p:spPr>
      </p:pic>
      <p:pic>
        <p:nvPicPr>
          <p:cNvPr id="397" name="Shape 397" descr="openconn.jpg"/>
          <p:cNvPicPr preferRelativeResize="0"/>
          <p:nvPr/>
        </p:nvPicPr>
        <p:blipFill>
          <a:blip r:embed="rId6">
            <a:alphaModFix/>
          </a:blip>
          <a:stretch>
            <a:fillRect/>
          </a:stretch>
        </p:blipFill>
        <p:spPr>
          <a:xfrm>
            <a:off x="212987" y="3667725"/>
            <a:ext cx="4200525" cy="1085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p:nvPr/>
        </p:nvSpPr>
        <p:spPr>
          <a:xfrm>
            <a:off x="244550" y="0"/>
            <a:ext cx="8385900" cy="1243800"/>
          </a:xfrm>
          <a:prstGeom prst="rect">
            <a:avLst/>
          </a:prstGeom>
          <a:noFill/>
          <a:ln>
            <a:noFill/>
          </a:ln>
        </p:spPr>
        <p:txBody>
          <a:bodyPr lIns="91425" tIns="91425" rIns="91425" bIns="91425" anchor="ctr" anchorCtr="0">
            <a:noAutofit/>
          </a:bodyPr>
          <a:lstStyle/>
          <a:p>
            <a:pPr lvl="0" indent="457200" algn="ctr" rtl="0">
              <a:spcBef>
                <a:spcPts val="0"/>
              </a:spcBef>
              <a:buNone/>
            </a:pPr>
            <a:r>
              <a:rPr lang="en" sz="7200" b="1">
                <a:solidFill>
                  <a:srgbClr val="E69138"/>
                </a:solidFill>
                <a:latin typeface="Calibri"/>
                <a:ea typeface="Calibri"/>
                <a:cs typeface="Calibri"/>
                <a:sym typeface="Calibri"/>
              </a:rPr>
              <a:t>“OPEN IN ACTION”</a:t>
            </a:r>
            <a:r>
              <a:rPr lang="en" sz="6000" b="1">
                <a:solidFill>
                  <a:srgbClr val="F3F3F3"/>
                </a:solidFill>
                <a:latin typeface="Calibri"/>
                <a:ea typeface="Calibri"/>
                <a:cs typeface="Calibri"/>
                <a:sym typeface="Calibri"/>
              </a:rPr>
              <a:t>  </a:t>
            </a:r>
          </a:p>
        </p:txBody>
      </p:sp>
      <p:pic>
        <p:nvPicPr>
          <p:cNvPr id="403" name="Shape 403" descr="OU-stacked-Sail_Libraries_2c_blk-gold.jpg"/>
          <p:cNvPicPr preferRelativeResize="0"/>
          <p:nvPr/>
        </p:nvPicPr>
        <p:blipFill>
          <a:blip r:embed="rId3">
            <a:alphaModFix/>
          </a:blip>
          <a:stretch>
            <a:fillRect/>
          </a:stretch>
        </p:blipFill>
        <p:spPr>
          <a:xfrm>
            <a:off x="3413550" y="1278637"/>
            <a:ext cx="2047875" cy="1095375"/>
          </a:xfrm>
          <a:prstGeom prst="rect">
            <a:avLst/>
          </a:prstGeom>
          <a:noFill/>
          <a:ln>
            <a:noFill/>
          </a:ln>
        </p:spPr>
      </p:pic>
      <p:sp>
        <p:nvSpPr>
          <p:cNvPr id="404" name="Shape 404"/>
          <p:cNvSpPr txBox="1"/>
          <p:nvPr/>
        </p:nvSpPr>
        <p:spPr>
          <a:xfrm>
            <a:off x="551350" y="2710000"/>
            <a:ext cx="2436000" cy="530100"/>
          </a:xfrm>
          <a:prstGeom prst="rect">
            <a:avLst/>
          </a:prstGeom>
          <a:noFill/>
          <a:ln>
            <a:noFill/>
          </a:ln>
        </p:spPr>
        <p:txBody>
          <a:bodyPr lIns="91425" tIns="91425" rIns="91425" bIns="91425" anchor="t" anchorCtr="0">
            <a:noAutofit/>
          </a:bodyPr>
          <a:lstStyle/>
          <a:p>
            <a:pPr lvl="0">
              <a:spcBef>
                <a:spcPts val="0"/>
              </a:spcBef>
              <a:buNone/>
            </a:pPr>
            <a:r>
              <a:rPr lang="en" sz="2400"/>
              <a:t>Kresge Library</a:t>
            </a:r>
          </a:p>
        </p:txBody>
      </p:sp>
      <p:sp>
        <p:nvSpPr>
          <p:cNvPr id="405" name="Shape 405"/>
          <p:cNvSpPr txBox="1"/>
          <p:nvPr/>
        </p:nvSpPr>
        <p:spPr>
          <a:xfrm>
            <a:off x="5627300" y="2602075"/>
            <a:ext cx="3350100" cy="530100"/>
          </a:xfrm>
          <a:prstGeom prst="rect">
            <a:avLst/>
          </a:prstGeom>
          <a:noFill/>
          <a:ln>
            <a:noFill/>
          </a:ln>
        </p:spPr>
        <p:txBody>
          <a:bodyPr lIns="91425" tIns="91425" rIns="91425" bIns="91425" anchor="t" anchorCtr="0">
            <a:noAutofit/>
          </a:bodyPr>
          <a:lstStyle/>
          <a:p>
            <a:pPr lvl="0">
              <a:spcBef>
                <a:spcPts val="0"/>
              </a:spcBef>
              <a:buNone/>
            </a:pPr>
            <a:r>
              <a:rPr lang="en" sz="2400"/>
              <a:t>OUWB Medical Library</a:t>
            </a:r>
          </a:p>
        </p:txBody>
      </p:sp>
      <p:pic>
        <p:nvPicPr>
          <p:cNvPr id="406" name="Shape 406" descr="OA101FBimage.jpg"/>
          <p:cNvPicPr preferRelativeResize="0"/>
          <p:nvPr/>
        </p:nvPicPr>
        <p:blipFill>
          <a:blip r:embed="rId4">
            <a:alphaModFix/>
          </a:blip>
          <a:stretch>
            <a:fillRect/>
          </a:stretch>
        </p:blipFill>
        <p:spPr>
          <a:xfrm>
            <a:off x="3316072" y="2415375"/>
            <a:ext cx="2242850" cy="225413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Shape 411"/>
          <p:cNvSpPr txBox="1"/>
          <p:nvPr/>
        </p:nvSpPr>
        <p:spPr>
          <a:xfrm>
            <a:off x="2000275" y="326637"/>
            <a:ext cx="3978300" cy="6354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3000" b="1">
                <a:solidFill>
                  <a:schemeClr val="dk1"/>
                </a:solidFill>
                <a:latin typeface="Calibri"/>
                <a:ea typeface="Calibri"/>
                <a:cs typeface="Calibri"/>
                <a:sym typeface="Calibri"/>
              </a:rPr>
              <a:t>OA Fund Pilot Programs</a:t>
            </a:r>
          </a:p>
        </p:txBody>
      </p:sp>
      <p:sp>
        <p:nvSpPr>
          <p:cNvPr id="412" name="Shape 412"/>
          <p:cNvSpPr txBox="1"/>
          <p:nvPr/>
        </p:nvSpPr>
        <p:spPr>
          <a:xfrm>
            <a:off x="434250" y="1187900"/>
            <a:ext cx="8186100" cy="1087200"/>
          </a:xfrm>
          <a:prstGeom prst="rect">
            <a:avLst/>
          </a:prstGeom>
          <a:noFill/>
          <a:ln>
            <a:noFill/>
          </a:ln>
        </p:spPr>
        <p:txBody>
          <a:bodyPr lIns="91425" tIns="91425" rIns="91425" bIns="91425" anchor="t" anchorCtr="0">
            <a:noAutofit/>
          </a:bodyPr>
          <a:lstStyle/>
          <a:p>
            <a:pPr lvl="0">
              <a:spcBef>
                <a:spcPts val="0"/>
              </a:spcBef>
              <a:buNone/>
            </a:pPr>
            <a:r>
              <a:rPr lang="en" sz="2400"/>
              <a:t>Both Kresge Library and OUWB Medical Library launched pilot programs last year to help fund APF for faculty publishing in OA journals or traditional journals with OA options. </a:t>
            </a:r>
          </a:p>
        </p:txBody>
      </p:sp>
      <p:pic>
        <p:nvPicPr>
          <p:cNvPr id="413" name="Shape 413" descr="justLOCKsmall.jpg"/>
          <p:cNvPicPr preferRelativeResize="0"/>
          <p:nvPr/>
        </p:nvPicPr>
        <p:blipFill>
          <a:blip r:embed="rId3">
            <a:alphaModFix/>
          </a:blip>
          <a:stretch>
            <a:fillRect/>
          </a:stretch>
        </p:blipFill>
        <p:spPr>
          <a:xfrm>
            <a:off x="6268100" y="100774"/>
            <a:ext cx="749775" cy="1087124"/>
          </a:xfrm>
          <a:prstGeom prst="rect">
            <a:avLst/>
          </a:prstGeom>
          <a:noFill/>
          <a:ln>
            <a:noFill/>
          </a:ln>
        </p:spPr>
      </p:pic>
      <p:pic>
        <p:nvPicPr>
          <p:cNvPr id="414" name="Shape 414"/>
          <p:cNvPicPr preferRelativeResize="0"/>
          <p:nvPr/>
        </p:nvPicPr>
        <p:blipFill>
          <a:blip r:embed="rId4">
            <a:alphaModFix/>
          </a:blip>
          <a:stretch>
            <a:fillRect/>
          </a:stretch>
        </p:blipFill>
        <p:spPr>
          <a:xfrm>
            <a:off x="6029024" y="2536099"/>
            <a:ext cx="2863825" cy="2210500"/>
          </a:xfrm>
          <a:prstGeom prst="rect">
            <a:avLst/>
          </a:prstGeom>
          <a:noFill/>
          <a:ln>
            <a:noFill/>
          </a:ln>
        </p:spPr>
      </p:pic>
      <p:pic>
        <p:nvPicPr>
          <p:cNvPr id="415" name="Shape 415" descr="doaj.jpg"/>
          <p:cNvPicPr preferRelativeResize="0"/>
          <p:nvPr/>
        </p:nvPicPr>
        <p:blipFill>
          <a:blip r:embed="rId5">
            <a:alphaModFix/>
          </a:blip>
          <a:stretch>
            <a:fillRect/>
          </a:stretch>
        </p:blipFill>
        <p:spPr>
          <a:xfrm>
            <a:off x="559775" y="3487700"/>
            <a:ext cx="2753399" cy="635399"/>
          </a:xfrm>
          <a:prstGeom prst="rect">
            <a:avLst/>
          </a:prstGeom>
          <a:noFill/>
          <a:ln>
            <a:noFill/>
          </a:ln>
        </p:spPr>
      </p:pic>
      <p:sp>
        <p:nvSpPr>
          <p:cNvPr id="416" name="Shape 416"/>
          <p:cNvSpPr txBox="1"/>
          <p:nvPr/>
        </p:nvSpPr>
        <p:spPr>
          <a:xfrm>
            <a:off x="1617225" y="2388150"/>
            <a:ext cx="3147600" cy="367200"/>
          </a:xfrm>
          <a:prstGeom prst="rect">
            <a:avLst/>
          </a:prstGeom>
          <a:noFill/>
          <a:ln>
            <a:noFill/>
          </a:ln>
        </p:spPr>
        <p:txBody>
          <a:bodyPr lIns="91425" tIns="91425" rIns="91425" bIns="91425" anchor="t" anchorCtr="0">
            <a:noAutofit/>
          </a:bodyPr>
          <a:lstStyle/>
          <a:p>
            <a:pPr lvl="0">
              <a:spcBef>
                <a:spcPts val="0"/>
              </a:spcBef>
              <a:buNone/>
            </a:pPr>
            <a:r>
              <a:rPr lang="en" sz="1200" i="1"/>
              <a:t>Find out more on each library’s website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Shape 422"/>
          <p:cNvPicPr preferRelativeResize="0"/>
          <p:nvPr/>
        </p:nvPicPr>
        <p:blipFill rotWithShape="1">
          <a:blip r:embed="rId3">
            <a:alphaModFix/>
          </a:blip>
          <a:srcRect/>
          <a:stretch/>
        </p:blipFill>
        <p:spPr>
          <a:xfrm>
            <a:off x="4517049" y="2647824"/>
            <a:ext cx="3737100" cy="2102099"/>
          </a:xfrm>
          <a:prstGeom prst="rect">
            <a:avLst/>
          </a:prstGeom>
          <a:noFill/>
          <a:ln>
            <a:noFill/>
          </a:ln>
        </p:spPr>
      </p:pic>
      <p:sp>
        <p:nvSpPr>
          <p:cNvPr id="423" name="Shape 423"/>
          <p:cNvSpPr txBox="1"/>
          <p:nvPr/>
        </p:nvSpPr>
        <p:spPr>
          <a:xfrm>
            <a:off x="3305675" y="446000"/>
            <a:ext cx="2295000" cy="597600"/>
          </a:xfrm>
          <a:prstGeom prst="rect">
            <a:avLst/>
          </a:prstGeom>
          <a:noFill/>
          <a:ln>
            <a:noFill/>
          </a:ln>
        </p:spPr>
        <p:txBody>
          <a:bodyPr lIns="91425" tIns="45700" rIns="91425" bIns="45700" anchor="t" anchorCtr="0">
            <a:noAutofit/>
          </a:bodyPr>
          <a:lstStyle/>
          <a:p>
            <a:pPr marR="0" lvl="0" algn="l" rtl="0">
              <a:spcBef>
                <a:spcPts val="0"/>
              </a:spcBef>
              <a:buNone/>
            </a:pPr>
            <a:r>
              <a:rPr lang="en" sz="2800" b="1">
                <a:solidFill>
                  <a:schemeClr val="dk1"/>
                </a:solidFill>
                <a:latin typeface="Calibri"/>
                <a:ea typeface="Calibri"/>
                <a:cs typeface="Calibri"/>
                <a:sym typeface="Calibri"/>
              </a:rPr>
              <a:t>Memberships</a:t>
            </a:r>
          </a:p>
        </p:txBody>
      </p:sp>
      <p:sp>
        <p:nvSpPr>
          <p:cNvPr id="424" name="Shape 424"/>
          <p:cNvSpPr txBox="1"/>
          <p:nvPr/>
        </p:nvSpPr>
        <p:spPr>
          <a:xfrm>
            <a:off x="488887" y="4827760"/>
            <a:ext cx="2816797" cy="17312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900" i="1">
                <a:solidFill>
                  <a:schemeClr val="dk1"/>
                </a:solidFill>
                <a:latin typeface="Calibri"/>
                <a:ea typeface="Calibri"/>
                <a:cs typeface="Calibri"/>
                <a:sym typeface="Calibri"/>
              </a:rPr>
              <a:t>Photo source:http://www.nmspacecenter.com/2013/06</a:t>
            </a:r>
          </a:p>
        </p:txBody>
      </p:sp>
      <p:pic>
        <p:nvPicPr>
          <p:cNvPr id="425" name="Shape 425" descr="justLOCKsmall.jpg"/>
          <p:cNvPicPr preferRelativeResize="0"/>
          <p:nvPr/>
        </p:nvPicPr>
        <p:blipFill>
          <a:blip r:embed="rId4">
            <a:alphaModFix/>
          </a:blip>
          <a:stretch>
            <a:fillRect/>
          </a:stretch>
        </p:blipFill>
        <p:spPr>
          <a:xfrm>
            <a:off x="950576" y="239412"/>
            <a:ext cx="697075" cy="1010774"/>
          </a:xfrm>
          <a:prstGeom prst="rect">
            <a:avLst/>
          </a:prstGeom>
          <a:noFill/>
          <a:ln>
            <a:noFill/>
          </a:ln>
        </p:spPr>
      </p:pic>
      <p:pic>
        <p:nvPicPr>
          <p:cNvPr id="426" name="Shape 426" descr="biomed_central_logo.jpg"/>
          <p:cNvPicPr preferRelativeResize="0"/>
          <p:nvPr/>
        </p:nvPicPr>
        <p:blipFill>
          <a:blip r:embed="rId5">
            <a:alphaModFix/>
          </a:blip>
          <a:stretch>
            <a:fillRect/>
          </a:stretch>
        </p:blipFill>
        <p:spPr>
          <a:xfrm>
            <a:off x="180312" y="1514337"/>
            <a:ext cx="4029075" cy="1133475"/>
          </a:xfrm>
          <a:prstGeom prst="rect">
            <a:avLst/>
          </a:prstGeom>
          <a:noFill/>
          <a:ln>
            <a:noFill/>
          </a:ln>
        </p:spPr>
      </p:pic>
      <p:sp>
        <p:nvSpPr>
          <p:cNvPr id="427" name="Shape 427"/>
          <p:cNvSpPr txBox="1"/>
          <p:nvPr/>
        </p:nvSpPr>
        <p:spPr>
          <a:xfrm>
            <a:off x="4209400" y="1514350"/>
            <a:ext cx="4872900" cy="1235100"/>
          </a:xfrm>
          <a:prstGeom prst="rect">
            <a:avLst/>
          </a:prstGeom>
          <a:noFill/>
          <a:ln>
            <a:noFill/>
          </a:ln>
        </p:spPr>
        <p:txBody>
          <a:bodyPr lIns="91425" tIns="91425" rIns="91425" bIns="91425" anchor="t" anchorCtr="0">
            <a:noAutofit/>
          </a:bodyPr>
          <a:lstStyle/>
          <a:p>
            <a:pPr lvl="0">
              <a:spcBef>
                <a:spcPts val="0"/>
              </a:spcBef>
              <a:buNone/>
            </a:pPr>
            <a:r>
              <a:rPr lang="en" sz="1800">
                <a:solidFill>
                  <a:srgbClr val="222222"/>
                </a:solidFill>
                <a:highlight>
                  <a:srgbClr val="FFFFFF"/>
                </a:highlight>
                <a:latin typeface="Verdana"/>
                <a:ea typeface="Verdana"/>
                <a:cs typeface="Verdana"/>
                <a:sym typeface="Verdana"/>
              </a:rPr>
              <a:t>OU Libraries is now a member in BioMed Central, which means OU authors get a 15% discount off author publication fees</a:t>
            </a:r>
          </a:p>
        </p:txBody>
      </p:sp>
      <p:sp>
        <p:nvSpPr>
          <p:cNvPr id="428" name="Shape 428"/>
          <p:cNvSpPr txBox="1"/>
          <p:nvPr/>
        </p:nvSpPr>
        <p:spPr>
          <a:xfrm>
            <a:off x="893075" y="2509050"/>
            <a:ext cx="3274500" cy="770700"/>
          </a:xfrm>
          <a:prstGeom prst="rect">
            <a:avLst/>
          </a:prstGeom>
          <a:noFill/>
          <a:ln>
            <a:noFill/>
          </a:ln>
        </p:spPr>
        <p:txBody>
          <a:bodyPr lIns="91425" tIns="91425" rIns="91425" bIns="91425" anchor="t" anchorCtr="0">
            <a:noAutofit/>
          </a:bodyPr>
          <a:lstStyle/>
          <a:p>
            <a:pPr lvl="0">
              <a:spcBef>
                <a:spcPts val="0"/>
              </a:spcBef>
              <a:buNone/>
            </a:pPr>
            <a:r>
              <a:rPr lang="en" i="1"/>
              <a:t>BioMed Central is a UK-based, they claim to be the largest OA science publisher - owned by Springer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Shape 433"/>
          <p:cNvPicPr preferRelativeResize="0"/>
          <p:nvPr/>
        </p:nvPicPr>
        <p:blipFill rotWithShape="1">
          <a:blip r:embed="rId3">
            <a:alphaModFix/>
          </a:blip>
          <a:srcRect/>
          <a:stretch/>
        </p:blipFill>
        <p:spPr>
          <a:xfrm>
            <a:off x="0" y="0"/>
            <a:ext cx="684068" cy="5143500"/>
          </a:xfrm>
          <a:prstGeom prst="rect">
            <a:avLst/>
          </a:prstGeom>
          <a:noFill/>
          <a:ln>
            <a:noFill/>
          </a:ln>
        </p:spPr>
      </p:pic>
      <p:pic>
        <p:nvPicPr>
          <p:cNvPr id="434" name="Shape 434"/>
          <p:cNvPicPr preferRelativeResize="0"/>
          <p:nvPr/>
        </p:nvPicPr>
        <p:blipFill rotWithShape="1">
          <a:blip r:embed="rId4">
            <a:alphaModFix/>
          </a:blip>
          <a:srcRect/>
          <a:stretch/>
        </p:blipFill>
        <p:spPr>
          <a:xfrm>
            <a:off x="3600587" y="3657491"/>
            <a:ext cx="3049500" cy="1433100"/>
          </a:xfrm>
          <a:prstGeom prst="rect">
            <a:avLst/>
          </a:prstGeom>
          <a:noFill/>
          <a:ln>
            <a:noFill/>
          </a:ln>
        </p:spPr>
      </p:pic>
      <p:pic>
        <p:nvPicPr>
          <p:cNvPr id="435" name="Shape 435" descr="keepcopyrights_logo copy.jpg"/>
          <p:cNvPicPr preferRelativeResize="0"/>
          <p:nvPr/>
        </p:nvPicPr>
        <p:blipFill rotWithShape="1">
          <a:blip r:embed="rId5">
            <a:alphaModFix/>
          </a:blip>
          <a:srcRect/>
          <a:stretch/>
        </p:blipFill>
        <p:spPr>
          <a:xfrm>
            <a:off x="6844657" y="3625393"/>
            <a:ext cx="2074500" cy="1497300"/>
          </a:xfrm>
          <a:prstGeom prst="rect">
            <a:avLst/>
          </a:prstGeom>
          <a:noFill/>
          <a:ln>
            <a:noFill/>
          </a:ln>
        </p:spPr>
      </p:pic>
      <p:pic>
        <p:nvPicPr>
          <p:cNvPr id="436" name="Shape 436">
            <a:hlinkClick r:id="rId6"/>
          </p:cNvPr>
          <p:cNvPicPr preferRelativeResize="0"/>
          <p:nvPr/>
        </p:nvPicPr>
        <p:blipFill rotWithShape="1">
          <a:blip r:embed="rId7">
            <a:alphaModFix/>
          </a:blip>
          <a:srcRect/>
          <a:stretch/>
        </p:blipFill>
        <p:spPr>
          <a:xfrm>
            <a:off x="904852" y="2545161"/>
            <a:ext cx="3857700" cy="600000"/>
          </a:xfrm>
          <a:prstGeom prst="rect">
            <a:avLst/>
          </a:prstGeom>
          <a:noFill/>
          <a:ln>
            <a:noFill/>
          </a:ln>
        </p:spPr>
      </p:pic>
      <p:sp>
        <p:nvSpPr>
          <p:cNvPr id="437" name="Shape 437"/>
          <p:cNvSpPr txBox="1"/>
          <p:nvPr/>
        </p:nvSpPr>
        <p:spPr>
          <a:xfrm>
            <a:off x="4762550" y="2684637"/>
            <a:ext cx="2322600" cy="359400"/>
          </a:xfrm>
          <a:prstGeom prst="rect">
            <a:avLst/>
          </a:prstGeom>
          <a:noFill/>
          <a:ln>
            <a:noFill/>
          </a:ln>
        </p:spPr>
        <p:txBody>
          <a:bodyPr lIns="91425" tIns="91425" rIns="91425" bIns="91425" anchor="t" anchorCtr="0">
            <a:noAutofit/>
          </a:bodyPr>
          <a:lstStyle/>
          <a:p>
            <a:pPr lvl="0">
              <a:spcBef>
                <a:spcPts val="0"/>
              </a:spcBef>
              <a:buNone/>
            </a:pPr>
            <a:r>
              <a:rPr lang="en"/>
              <a:t>OU Institutional Repository </a:t>
            </a:r>
          </a:p>
        </p:txBody>
      </p:sp>
      <p:sp>
        <p:nvSpPr>
          <p:cNvPr id="438" name="Shape 438"/>
          <p:cNvSpPr txBox="1"/>
          <p:nvPr/>
        </p:nvSpPr>
        <p:spPr>
          <a:xfrm>
            <a:off x="6911400" y="3208925"/>
            <a:ext cx="1941000" cy="359400"/>
          </a:xfrm>
          <a:prstGeom prst="rect">
            <a:avLst/>
          </a:prstGeom>
          <a:noFill/>
          <a:ln>
            <a:noFill/>
          </a:ln>
        </p:spPr>
        <p:txBody>
          <a:bodyPr lIns="91425" tIns="91425" rIns="91425" bIns="91425" anchor="t" anchorCtr="0">
            <a:noAutofit/>
          </a:bodyPr>
          <a:lstStyle/>
          <a:p>
            <a:pPr lvl="0">
              <a:spcBef>
                <a:spcPts val="0"/>
              </a:spcBef>
              <a:buNone/>
            </a:pPr>
            <a:r>
              <a:rPr lang="en"/>
              <a:t>Author Rights support </a:t>
            </a:r>
          </a:p>
        </p:txBody>
      </p:sp>
      <p:sp>
        <p:nvSpPr>
          <p:cNvPr id="439" name="Shape 439"/>
          <p:cNvSpPr txBox="1"/>
          <p:nvPr/>
        </p:nvSpPr>
        <p:spPr>
          <a:xfrm>
            <a:off x="3600600" y="3298100"/>
            <a:ext cx="1795800" cy="359400"/>
          </a:xfrm>
          <a:prstGeom prst="rect">
            <a:avLst/>
          </a:prstGeom>
          <a:noFill/>
          <a:ln>
            <a:noFill/>
          </a:ln>
        </p:spPr>
        <p:txBody>
          <a:bodyPr lIns="91425" tIns="91425" rIns="91425" bIns="91425" anchor="t" anchorCtr="0">
            <a:noAutofit/>
          </a:bodyPr>
          <a:lstStyle/>
          <a:p>
            <a:pPr lvl="0">
              <a:spcBef>
                <a:spcPts val="0"/>
              </a:spcBef>
              <a:buNone/>
            </a:pPr>
            <a:r>
              <a:rPr lang="en"/>
              <a:t>Tracking Citations</a:t>
            </a:r>
          </a:p>
        </p:txBody>
      </p:sp>
      <p:grpSp>
        <p:nvGrpSpPr>
          <p:cNvPr id="440" name="Shape 440"/>
          <p:cNvGrpSpPr/>
          <p:nvPr/>
        </p:nvGrpSpPr>
        <p:grpSpPr>
          <a:xfrm>
            <a:off x="780600" y="3412200"/>
            <a:ext cx="2820000" cy="1731299"/>
            <a:chOff x="1002725" y="1853700"/>
            <a:chExt cx="2820000" cy="1731299"/>
          </a:xfrm>
        </p:grpSpPr>
        <p:pic>
          <p:nvPicPr>
            <p:cNvPr id="441" name="Shape 441"/>
            <p:cNvPicPr preferRelativeResize="0"/>
            <p:nvPr/>
          </p:nvPicPr>
          <p:blipFill rotWithShape="1">
            <a:blip r:embed="rId8">
              <a:alphaModFix/>
            </a:blip>
            <a:srcRect/>
            <a:stretch/>
          </p:blipFill>
          <p:spPr>
            <a:xfrm>
              <a:off x="1103225" y="2213099"/>
              <a:ext cx="2619000" cy="1371900"/>
            </a:xfrm>
            <a:prstGeom prst="rect">
              <a:avLst/>
            </a:prstGeom>
            <a:noFill/>
            <a:ln>
              <a:noFill/>
            </a:ln>
          </p:spPr>
        </p:pic>
        <p:sp>
          <p:nvSpPr>
            <p:cNvPr id="442" name="Shape 442"/>
            <p:cNvSpPr txBox="1"/>
            <p:nvPr/>
          </p:nvSpPr>
          <p:spPr>
            <a:xfrm>
              <a:off x="1002725" y="1853700"/>
              <a:ext cx="2820000" cy="359400"/>
            </a:xfrm>
            <a:prstGeom prst="rect">
              <a:avLst/>
            </a:prstGeom>
            <a:noFill/>
            <a:ln>
              <a:noFill/>
            </a:ln>
          </p:spPr>
          <p:txBody>
            <a:bodyPr lIns="91425" tIns="91425" rIns="91425" bIns="91425" anchor="t" anchorCtr="0">
              <a:noAutofit/>
            </a:bodyPr>
            <a:lstStyle/>
            <a:p>
              <a:pPr lvl="0">
                <a:spcBef>
                  <a:spcPts val="0"/>
                </a:spcBef>
                <a:buNone/>
              </a:pPr>
              <a:r>
                <a:rPr lang="en"/>
                <a:t>Increasing Impact of research</a:t>
              </a:r>
            </a:p>
          </p:txBody>
        </p:sp>
      </p:grpSp>
      <p:sp>
        <p:nvSpPr>
          <p:cNvPr id="443" name="Shape 443"/>
          <p:cNvSpPr txBox="1"/>
          <p:nvPr/>
        </p:nvSpPr>
        <p:spPr>
          <a:xfrm>
            <a:off x="1968100" y="134550"/>
            <a:ext cx="5402400" cy="488400"/>
          </a:xfrm>
          <a:prstGeom prst="rect">
            <a:avLst/>
          </a:prstGeom>
          <a:noFill/>
          <a:ln>
            <a:noFill/>
          </a:ln>
        </p:spPr>
        <p:txBody>
          <a:bodyPr lIns="91425" tIns="91425" rIns="91425" bIns="91425" anchor="t" anchorCtr="0">
            <a:noAutofit/>
          </a:bodyPr>
          <a:lstStyle/>
          <a:p>
            <a:pPr lvl="0">
              <a:spcBef>
                <a:spcPts val="0"/>
              </a:spcBef>
              <a:buNone/>
            </a:pPr>
            <a:r>
              <a:rPr lang="en" sz="3000" b="1">
                <a:latin typeface="Calibri"/>
                <a:ea typeface="Calibri"/>
                <a:cs typeface="Calibri"/>
                <a:sym typeface="Calibri"/>
              </a:rPr>
              <a:t>Service to Support OA Publishing</a:t>
            </a:r>
          </a:p>
        </p:txBody>
      </p:sp>
      <p:sp>
        <p:nvSpPr>
          <p:cNvPr id="444" name="Shape 444"/>
          <p:cNvSpPr txBox="1"/>
          <p:nvPr/>
        </p:nvSpPr>
        <p:spPr>
          <a:xfrm>
            <a:off x="724075" y="924600"/>
            <a:ext cx="3759900" cy="1173300"/>
          </a:xfrm>
          <a:prstGeom prst="rect">
            <a:avLst/>
          </a:prstGeom>
          <a:noFill/>
          <a:ln>
            <a:noFill/>
          </a:ln>
        </p:spPr>
        <p:txBody>
          <a:bodyPr lIns="91425" tIns="91425" rIns="91425" bIns="91425" anchor="t" anchorCtr="0">
            <a:noAutofit/>
          </a:bodyPr>
          <a:lstStyle/>
          <a:p>
            <a:pPr lvl="0">
              <a:spcBef>
                <a:spcPts val="0"/>
              </a:spcBef>
              <a:buNone/>
            </a:pPr>
            <a:r>
              <a:rPr lang="en"/>
              <a:t>Data Librarian - </a:t>
            </a:r>
            <a:r>
              <a:rPr lang="en" b="1">
                <a:solidFill>
                  <a:srgbClr val="222222"/>
                </a:solidFill>
                <a:highlight>
                  <a:srgbClr val="FFFFFF"/>
                </a:highlight>
              </a:rPr>
              <a:t>Joanna Thielen</a:t>
            </a:r>
          </a:p>
          <a:p>
            <a:pPr lvl="0">
              <a:spcBef>
                <a:spcPts val="0"/>
              </a:spcBef>
              <a:buNone/>
            </a:pPr>
            <a:r>
              <a:rPr lang="en" sz="1200">
                <a:solidFill>
                  <a:srgbClr val="333333"/>
                </a:solidFill>
                <a:highlight>
                  <a:srgbClr val="FFFFFF"/>
                </a:highlight>
              </a:rPr>
              <a:t>Provides individual and small group consultations and workshops on managing research data, data management plans, helping all disciplines, document, organize, store and preserve their research data.</a:t>
            </a:r>
          </a:p>
        </p:txBody>
      </p:sp>
      <p:pic>
        <p:nvPicPr>
          <p:cNvPr id="445" name="Shape 445" descr="big-data_small.jpg"/>
          <p:cNvPicPr preferRelativeResize="0"/>
          <p:nvPr/>
        </p:nvPicPr>
        <p:blipFill>
          <a:blip r:embed="rId9">
            <a:alphaModFix/>
          </a:blip>
          <a:stretch>
            <a:fillRect/>
          </a:stretch>
        </p:blipFill>
        <p:spPr>
          <a:xfrm>
            <a:off x="4230675" y="907300"/>
            <a:ext cx="1580311" cy="1353499"/>
          </a:xfrm>
          <a:prstGeom prst="rect">
            <a:avLst/>
          </a:prstGeom>
          <a:noFill/>
          <a:ln>
            <a:noFill/>
          </a:ln>
        </p:spPr>
      </p:pic>
      <p:sp>
        <p:nvSpPr>
          <p:cNvPr id="446" name="Shape 446"/>
          <p:cNvSpPr txBox="1"/>
          <p:nvPr/>
        </p:nvSpPr>
        <p:spPr>
          <a:xfrm>
            <a:off x="5810975" y="1022437"/>
            <a:ext cx="3194700" cy="1497300"/>
          </a:xfrm>
          <a:prstGeom prst="rect">
            <a:avLst/>
          </a:prstGeom>
          <a:noFill/>
          <a:ln>
            <a:noFill/>
          </a:ln>
        </p:spPr>
        <p:txBody>
          <a:bodyPr lIns="91425" tIns="91425" rIns="91425" bIns="91425" anchor="ctr" anchorCtr="0">
            <a:noAutofit/>
          </a:bodyPr>
          <a:lstStyle/>
          <a:p>
            <a:pPr lvl="0" rtl="0">
              <a:spcBef>
                <a:spcPts val="0"/>
              </a:spcBef>
              <a:buNone/>
            </a:pPr>
            <a:r>
              <a:rPr lang="en">
                <a:solidFill>
                  <a:schemeClr val="dk1"/>
                </a:solidFill>
              </a:rPr>
              <a:t>Scholarly Communications Librarian - </a:t>
            </a:r>
            <a:r>
              <a:rPr lang="en" b="1">
                <a:solidFill>
                  <a:srgbClr val="222222"/>
                </a:solidFill>
                <a:highlight>
                  <a:srgbClr val="FFFFFF"/>
                </a:highlight>
              </a:rPr>
              <a:t>Julia Rodriguez</a:t>
            </a:r>
          </a:p>
          <a:p>
            <a:pPr lvl="0">
              <a:spcBef>
                <a:spcPts val="0"/>
              </a:spcBef>
              <a:buNone/>
            </a:pPr>
            <a:r>
              <a:rPr lang="en" sz="1200">
                <a:solidFill>
                  <a:srgbClr val="333333"/>
                </a:solidFill>
                <a:highlight>
                  <a:srgbClr val="FFFFFF"/>
                </a:highlight>
              </a:rPr>
              <a:t>Provides individual and small group consultations related to research and publishing, consulting on scholarly communication issues, author rights, open access and coordinates OUR@Oakland repository.</a:t>
            </a:r>
          </a:p>
          <a:p>
            <a:pPr lvl="0" rtl="0">
              <a:spcBef>
                <a:spcPts val="0"/>
              </a:spcBef>
              <a:buNone/>
            </a:pPr>
            <a:endParaRPr sz="1200">
              <a:solidFill>
                <a:srgbClr val="333333"/>
              </a:solidFill>
              <a:highlight>
                <a:srgbClr val="FFFFFF"/>
              </a:high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Shape 451"/>
          <p:cNvSpPr txBox="1"/>
          <p:nvPr/>
        </p:nvSpPr>
        <p:spPr>
          <a:xfrm>
            <a:off x="2582850" y="239550"/>
            <a:ext cx="3978300" cy="6354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3000" b="1">
                <a:solidFill>
                  <a:schemeClr val="dk1"/>
                </a:solidFill>
                <a:latin typeface="Calibri"/>
                <a:ea typeface="Calibri"/>
                <a:cs typeface="Calibri"/>
                <a:sym typeface="Calibri"/>
              </a:rPr>
              <a:t>Open Access Pledge</a:t>
            </a:r>
          </a:p>
        </p:txBody>
      </p:sp>
      <p:pic>
        <p:nvPicPr>
          <p:cNvPr id="452" name="Shape 452" descr="justLOCKsmall.jpg"/>
          <p:cNvPicPr preferRelativeResize="0"/>
          <p:nvPr/>
        </p:nvPicPr>
        <p:blipFill>
          <a:blip r:embed="rId3">
            <a:alphaModFix/>
          </a:blip>
          <a:stretch>
            <a:fillRect/>
          </a:stretch>
        </p:blipFill>
        <p:spPr>
          <a:xfrm>
            <a:off x="6268100" y="100774"/>
            <a:ext cx="749775" cy="1087124"/>
          </a:xfrm>
          <a:prstGeom prst="rect">
            <a:avLst/>
          </a:prstGeom>
          <a:noFill/>
          <a:ln>
            <a:noFill/>
          </a:ln>
        </p:spPr>
      </p:pic>
      <p:pic>
        <p:nvPicPr>
          <p:cNvPr id="453" name="Shape 453" descr="OU-stacked-Sail_Libraries_2c_blk-gold.jpg"/>
          <p:cNvPicPr preferRelativeResize="0"/>
          <p:nvPr/>
        </p:nvPicPr>
        <p:blipFill>
          <a:blip r:embed="rId4">
            <a:alphaModFix/>
          </a:blip>
          <a:stretch>
            <a:fillRect/>
          </a:stretch>
        </p:blipFill>
        <p:spPr>
          <a:xfrm>
            <a:off x="3314325" y="1071887"/>
            <a:ext cx="2047875" cy="1095375"/>
          </a:xfrm>
          <a:prstGeom prst="rect">
            <a:avLst/>
          </a:prstGeom>
          <a:noFill/>
          <a:ln>
            <a:noFill/>
          </a:ln>
        </p:spPr>
      </p:pic>
      <p:sp>
        <p:nvSpPr>
          <p:cNvPr id="454" name="Shape 454"/>
          <p:cNvSpPr txBox="1"/>
          <p:nvPr/>
        </p:nvSpPr>
        <p:spPr>
          <a:xfrm>
            <a:off x="344600" y="1494400"/>
            <a:ext cx="2436000" cy="530100"/>
          </a:xfrm>
          <a:prstGeom prst="rect">
            <a:avLst/>
          </a:prstGeom>
          <a:noFill/>
          <a:ln>
            <a:noFill/>
          </a:ln>
        </p:spPr>
        <p:txBody>
          <a:bodyPr lIns="91425" tIns="91425" rIns="91425" bIns="91425" anchor="t" anchorCtr="0">
            <a:noAutofit/>
          </a:bodyPr>
          <a:lstStyle/>
          <a:p>
            <a:pPr lvl="0" rtl="0">
              <a:spcBef>
                <a:spcPts val="0"/>
              </a:spcBef>
              <a:buNone/>
            </a:pPr>
            <a:r>
              <a:rPr lang="en" sz="2400"/>
              <a:t>Kresge Library</a:t>
            </a:r>
          </a:p>
        </p:txBody>
      </p:sp>
      <p:sp>
        <p:nvSpPr>
          <p:cNvPr id="455" name="Shape 455"/>
          <p:cNvSpPr txBox="1"/>
          <p:nvPr/>
        </p:nvSpPr>
        <p:spPr>
          <a:xfrm>
            <a:off x="5627300" y="1452650"/>
            <a:ext cx="3350100" cy="530100"/>
          </a:xfrm>
          <a:prstGeom prst="rect">
            <a:avLst/>
          </a:prstGeom>
          <a:noFill/>
          <a:ln>
            <a:noFill/>
          </a:ln>
        </p:spPr>
        <p:txBody>
          <a:bodyPr lIns="91425" tIns="91425" rIns="91425" bIns="91425" anchor="t" anchorCtr="0">
            <a:noAutofit/>
          </a:bodyPr>
          <a:lstStyle/>
          <a:p>
            <a:pPr lvl="0" rtl="0">
              <a:spcBef>
                <a:spcPts val="0"/>
              </a:spcBef>
              <a:buNone/>
            </a:pPr>
            <a:r>
              <a:rPr lang="en" sz="2400"/>
              <a:t>OUWB Medical Library</a:t>
            </a:r>
          </a:p>
        </p:txBody>
      </p:sp>
      <p:sp>
        <p:nvSpPr>
          <p:cNvPr id="456" name="Shape 456"/>
          <p:cNvSpPr txBox="1"/>
          <p:nvPr/>
        </p:nvSpPr>
        <p:spPr>
          <a:xfrm>
            <a:off x="706850" y="2247500"/>
            <a:ext cx="7144200" cy="23730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
                <a:solidFill>
                  <a:schemeClr val="dk1"/>
                </a:solidFill>
              </a:rPr>
              <a:t>DRAFT LANGUAGE </a:t>
            </a:r>
          </a:p>
          <a:p>
            <a:pPr marL="457200" lvl="0" indent="-317500" rtl="0">
              <a:lnSpc>
                <a:spcPct val="115000"/>
              </a:lnSpc>
              <a:spcBef>
                <a:spcPts val="0"/>
              </a:spcBef>
              <a:buClr>
                <a:schemeClr val="dk1"/>
              </a:buClr>
              <a:buChar char="❖"/>
            </a:pPr>
            <a:r>
              <a:rPr lang="en">
                <a:solidFill>
                  <a:schemeClr val="dk1"/>
                </a:solidFill>
              </a:rPr>
              <a:t>Make our own research freely available whenever possible by seeking publishers that have either adopted open access policies, publish content online without restriction, and/or allow authors to self-archive their publications on the web; </a:t>
            </a:r>
          </a:p>
          <a:p>
            <a:pPr marL="457200" lvl="0" indent="-317500" rtl="0">
              <a:lnSpc>
                <a:spcPct val="115000"/>
              </a:lnSpc>
              <a:spcBef>
                <a:spcPts val="0"/>
              </a:spcBef>
              <a:buClr>
                <a:schemeClr val="dk1"/>
              </a:buClr>
              <a:buChar char="❖"/>
            </a:pPr>
            <a:r>
              <a:rPr lang="en">
                <a:solidFill>
                  <a:schemeClr val="dk1"/>
                </a:solidFill>
              </a:rPr>
              <a:t>Link to and/or self-archive our publications to make them freely available;</a:t>
            </a:r>
          </a:p>
          <a:p>
            <a:pPr marL="457200" lvl="0" indent="-317500" rtl="0">
              <a:lnSpc>
                <a:spcPct val="115000"/>
              </a:lnSpc>
              <a:spcBef>
                <a:spcPts val="0"/>
              </a:spcBef>
              <a:buClr>
                <a:schemeClr val="dk1"/>
              </a:buClr>
              <a:buChar char="❖"/>
            </a:pPr>
            <a:r>
              <a:rPr lang="en">
                <a:solidFill>
                  <a:schemeClr val="dk1"/>
                </a:solidFill>
              </a:rPr>
              <a:t>Give equal consideration to peer-reviewed articles published in open access journals during the tenure and promotion process and encourage this practice throughout the university.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Shape 461"/>
          <p:cNvPicPr preferRelativeResize="0"/>
          <p:nvPr/>
        </p:nvPicPr>
        <p:blipFill rotWithShape="1">
          <a:blip r:embed="rId3">
            <a:alphaModFix/>
          </a:blip>
          <a:srcRect/>
          <a:stretch/>
        </p:blipFill>
        <p:spPr>
          <a:xfrm>
            <a:off x="0" y="65900"/>
            <a:ext cx="9144000" cy="4699500"/>
          </a:xfrm>
          <a:prstGeom prst="rect">
            <a:avLst/>
          </a:prstGeom>
          <a:noFill/>
          <a:ln>
            <a:noFill/>
          </a:ln>
        </p:spPr>
      </p:pic>
      <p:sp>
        <p:nvSpPr>
          <p:cNvPr id="462" name="Shape 462"/>
          <p:cNvSpPr txBox="1"/>
          <p:nvPr/>
        </p:nvSpPr>
        <p:spPr>
          <a:xfrm>
            <a:off x="99589" y="4866500"/>
            <a:ext cx="5189100" cy="1962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100">
                <a:solidFill>
                  <a:schemeClr val="dk1"/>
                </a:solidFill>
                <a:latin typeface="Calibri"/>
                <a:ea typeface="Calibri"/>
                <a:cs typeface="Calibri"/>
                <a:sym typeface="Calibri"/>
              </a:rPr>
              <a:t>Image credit: </a:t>
            </a:r>
            <a:r>
              <a:rPr lang="en" sz="1100" u="sng">
                <a:solidFill>
                  <a:schemeClr val="hlink"/>
                </a:solidFill>
                <a:latin typeface="Calibri"/>
                <a:ea typeface="Calibri"/>
                <a:cs typeface="Calibri"/>
                <a:sym typeface="Calibri"/>
                <a:hlinkClick r:id="rId4"/>
              </a:rPr>
              <a:t>http://www.aston.ac.uk/EasySiteWeb/GatewayLink.aspx?alId=221535</a:t>
            </a:r>
            <a:r>
              <a:rPr lang="en" sz="1100">
                <a:solidFill>
                  <a:schemeClr val="dk1"/>
                </a:solidFill>
                <a:latin typeface="Calibri"/>
                <a:ea typeface="Calibri"/>
                <a:cs typeface="Calibri"/>
                <a:sym typeface="Calibri"/>
              </a:rPr>
              <a:t>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grpSp>
        <p:nvGrpSpPr>
          <p:cNvPr id="467" name="Shape 467"/>
          <p:cNvGrpSpPr/>
          <p:nvPr/>
        </p:nvGrpSpPr>
        <p:grpSpPr>
          <a:xfrm>
            <a:off x="263055" y="1325304"/>
            <a:ext cx="4020900" cy="2560756"/>
            <a:chOff x="263055" y="941854"/>
            <a:chExt cx="4020900" cy="2560756"/>
          </a:xfrm>
        </p:grpSpPr>
        <p:sp>
          <p:nvSpPr>
            <p:cNvPr id="468" name="Shape 468"/>
            <p:cNvSpPr/>
            <p:nvPr/>
          </p:nvSpPr>
          <p:spPr>
            <a:xfrm>
              <a:off x="490062" y="3225711"/>
              <a:ext cx="3235799" cy="2769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u="sng">
                  <a:solidFill>
                    <a:schemeClr val="hlink"/>
                  </a:solidFill>
                  <a:latin typeface="Calibri"/>
                  <a:ea typeface="Calibri"/>
                  <a:cs typeface="Calibri"/>
                  <a:sym typeface="Calibri"/>
                  <a:hlinkClick r:id="rId3"/>
                </a:rPr>
                <a:t>http://teamopen.cc/all/#science</a:t>
              </a:r>
            </a:p>
          </p:txBody>
        </p:sp>
        <p:grpSp>
          <p:nvGrpSpPr>
            <p:cNvPr id="469" name="Shape 469"/>
            <p:cNvGrpSpPr/>
            <p:nvPr/>
          </p:nvGrpSpPr>
          <p:grpSpPr>
            <a:xfrm>
              <a:off x="263055" y="941854"/>
              <a:ext cx="4020900" cy="2206904"/>
              <a:chOff x="5042780" y="468129"/>
              <a:chExt cx="4020900" cy="2206904"/>
            </a:xfrm>
          </p:grpSpPr>
          <p:pic>
            <p:nvPicPr>
              <p:cNvPr id="470" name="Shape 470"/>
              <p:cNvPicPr preferRelativeResize="0"/>
              <p:nvPr/>
            </p:nvPicPr>
            <p:blipFill rotWithShape="1">
              <a:blip r:embed="rId4">
                <a:alphaModFix/>
              </a:blip>
              <a:srcRect/>
              <a:stretch/>
            </p:blipFill>
            <p:spPr>
              <a:xfrm>
                <a:off x="5042780" y="468129"/>
                <a:ext cx="4020900" cy="674699"/>
              </a:xfrm>
              <a:prstGeom prst="rect">
                <a:avLst/>
              </a:prstGeom>
              <a:noFill/>
              <a:ln>
                <a:noFill/>
              </a:ln>
            </p:spPr>
          </p:pic>
          <p:pic>
            <p:nvPicPr>
              <p:cNvPr id="471" name="Shape 471"/>
              <p:cNvPicPr preferRelativeResize="0"/>
              <p:nvPr/>
            </p:nvPicPr>
            <p:blipFill rotWithShape="1">
              <a:blip r:embed="rId5">
                <a:alphaModFix/>
              </a:blip>
              <a:srcRect/>
              <a:stretch/>
            </p:blipFill>
            <p:spPr>
              <a:xfrm>
                <a:off x="5042780" y="1166481"/>
                <a:ext cx="3839488" cy="1508552"/>
              </a:xfrm>
              <a:prstGeom prst="rect">
                <a:avLst/>
              </a:prstGeom>
              <a:noFill/>
              <a:ln>
                <a:noFill/>
              </a:ln>
            </p:spPr>
          </p:pic>
        </p:grpSp>
      </p:grpSp>
      <p:grpSp>
        <p:nvGrpSpPr>
          <p:cNvPr id="472" name="Shape 472"/>
          <p:cNvGrpSpPr/>
          <p:nvPr/>
        </p:nvGrpSpPr>
        <p:grpSpPr>
          <a:xfrm>
            <a:off x="5363092" y="1247942"/>
            <a:ext cx="3489600" cy="1048363"/>
            <a:chOff x="5379767" y="473067"/>
            <a:chExt cx="3489600" cy="1048363"/>
          </a:xfrm>
        </p:grpSpPr>
        <p:pic>
          <p:nvPicPr>
            <p:cNvPr id="473" name="Shape 473"/>
            <p:cNvPicPr preferRelativeResize="0"/>
            <p:nvPr/>
          </p:nvPicPr>
          <p:blipFill rotWithShape="1">
            <a:blip r:embed="rId6">
              <a:alphaModFix/>
            </a:blip>
            <a:srcRect/>
            <a:stretch/>
          </p:blipFill>
          <p:spPr>
            <a:xfrm>
              <a:off x="5460525" y="473067"/>
              <a:ext cx="3057600" cy="714300"/>
            </a:xfrm>
            <a:prstGeom prst="rect">
              <a:avLst/>
            </a:prstGeom>
            <a:noFill/>
            <a:ln>
              <a:noFill/>
            </a:ln>
          </p:spPr>
        </p:pic>
        <p:sp>
          <p:nvSpPr>
            <p:cNvPr id="474" name="Shape 474"/>
            <p:cNvSpPr txBox="1"/>
            <p:nvPr/>
          </p:nvSpPr>
          <p:spPr>
            <a:xfrm>
              <a:off x="5379767" y="1244530"/>
              <a:ext cx="3489600" cy="2769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b="1" u="sng">
                  <a:solidFill>
                    <a:schemeClr val="hlink"/>
                  </a:solidFill>
                  <a:latin typeface="Calibri"/>
                  <a:ea typeface="Calibri"/>
                  <a:cs typeface="Calibri"/>
                  <a:sym typeface="Calibri"/>
                  <a:hlinkClick r:id="rId7"/>
                </a:rPr>
                <a:t>Smartphone become a microscope</a:t>
              </a:r>
            </a:p>
          </p:txBody>
        </p:sp>
      </p:grpSp>
      <p:sp>
        <p:nvSpPr>
          <p:cNvPr id="475" name="Shape 475"/>
          <p:cNvSpPr txBox="1"/>
          <p:nvPr/>
        </p:nvSpPr>
        <p:spPr>
          <a:xfrm>
            <a:off x="822375" y="391600"/>
            <a:ext cx="5686800" cy="6354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3000" b="1">
                <a:solidFill>
                  <a:schemeClr val="dk1"/>
                </a:solidFill>
                <a:latin typeface="Calibri"/>
                <a:ea typeface="Calibri"/>
                <a:cs typeface="Calibri"/>
                <a:sym typeface="Calibri"/>
              </a:rPr>
              <a:t>The feel good side of Open Access </a:t>
            </a:r>
          </a:p>
        </p:txBody>
      </p:sp>
      <p:pic>
        <p:nvPicPr>
          <p:cNvPr id="476" name="Shape 476" descr="justLOCKsmall.jpg"/>
          <p:cNvPicPr preferRelativeResize="0"/>
          <p:nvPr/>
        </p:nvPicPr>
        <p:blipFill>
          <a:blip r:embed="rId8">
            <a:alphaModFix/>
          </a:blip>
          <a:stretch>
            <a:fillRect/>
          </a:stretch>
        </p:blipFill>
        <p:spPr>
          <a:xfrm>
            <a:off x="6404600" y="78251"/>
            <a:ext cx="654350" cy="948749"/>
          </a:xfrm>
          <a:prstGeom prst="rect">
            <a:avLst/>
          </a:prstGeom>
          <a:noFill/>
          <a:ln>
            <a:noFill/>
          </a:ln>
        </p:spPr>
      </p:pic>
      <p:pic>
        <p:nvPicPr>
          <p:cNvPr id="477" name="Shape 477" descr="commit_to_OA.jpg"/>
          <p:cNvPicPr preferRelativeResize="0"/>
          <p:nvPr/>
        </p:nvPicPr>
        <p:blipFill>
          <a:blip r:embed="rId9">
            <a:alphaModFix/>
          </a:blip>
          <a:stretch>
            <a:fillRect/>
          </a:stretch>
        </p:blipFill>
        <p:spPr>
          <a:xfrm>
            <a:off x="4510737" y="2575259"/>
            <a:ext cx="3357376" cy="1772941"/>
          </a:xfrm>
          <a:prstGeom prst="rect">
            <a:avLst/>
          </a:prstGeom>
          <a:noFill/>
          <a:ln>
            <a:noFill/>
          </a:ln>
        </p:spPr>
      </p:pic>
      <p:sp>
        <p:nvSpPr>
          <p:cNvPr id="478" name="Shape 478"/>
          <p:cNvSpPr txBox="1"/>
          <p:nvPr/>
        </p:nvSpPr>
        <p:spPr>
          <a:xfrm>
            <a:off x="4586412" y="4348200"/>
            <a:ext cx="3357300" cy="378300"/>
          </a:xfrm>
          <a:prstGeom prst="rect">
            <a:avLst/>
          </a:prstGeom>
          <a:noFill/>
          <a:ln>
            <a:noFill/>
          </a:ln>
        </p:spPr>
        <p:txBody>
          <a:bodyPr lIns="91425" tIns="91425" rIns="91425" bIns="91425" anchor="t" anchorCtr="0">
            <a:noAutofit/>
          </a:bodyPr>
          <a:lstStyle/>
          <a:p>
            <a:pPr lvl="0">
              <a:spcBef>
                <a:spcPts val="0"/>
              </a:spcBef>
              <a:buNone/>
            </a:pPr>
            <a:r>
              <a:rPr lang="en" u="sng">
                <a:solidFill>
                  <a:schemeClr val="hlink"/>
                </a:solidFill>
                <a:hlinkClick r:id="rId10"/>
              </a:rPr>
              <a:t>http://www.action.openaccessweek.org/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Shape 484"/>
          <p:cNvSpPr txBox="1"/>
          <p:nvPr/>
        </p:nvSpPr>
        <p:spPr>
          <a:xfrm>
            <a:off x="0" y="4978229"/>
            <a:ext cx="9144000" cy="161582"/>
          </a:xfrm>
          <a:prstGeom prst="rect">
            <a:avLst/>
          </a:prstGeom>
          <a:solidFill>
            <a:srgbClr val="A5A5A5">
              <a:alpha val="73725"/>
            </a:srgbClr>
          </a:solidFill>
          <a:ln>
            <a:noFill/>
          </a:ln>
        </p:spPr>
        <p:txBody>
          <a:bodyPr lIns="91425" tIns="45700" rIns="91425" bIns="45700" anchor="t" anchorCtr="0">
            <a:noAutofit/>
          </a:bodyPr>
          <a:lstStyle/>
          <a:p>
            <a:pPr marL="0" marR="0" lvl="0" indent="0" algn="l" rtl="0">
              <a:spcBef>
                <a:spcPts val="0"/>
              </a:spcBef>
              <a:buSzPct val="25000"/>
              <a:buNone/>
            </a:pPr>
            <a:r>
              <a:rPr lang="en" sz="800" b="1" u="sng">
                <a:solidFill>
                  <a:srgbClr val="2F2B20"/>
                </a:solidFill>
                <a:latin typeface="Calibri"/>
                <a:ea typeface="Calibri"/>
                <a:cs typeface="Calibri"/>
                <a:sym typeface="Calibri"/>
              </a:rPr>
              <a:t>Photo Courtesy</a:t>
            </a:r>
            <a:r>
              <a:rPr lang="en" sz="800">
                <a:solidFill>
                  <a:srgbClr val="2F2B20"/>
                </a:solidFill>
                <a:latin typeface="Calibri"/>
                <a:ea typeface="Calibri"/>
                <a:cs typeface="Calibri"/>
                <a:sym typeface="Calibri"/>
              </a:rPr>
              <a:t>: Question Question Mark Request Matter Requests by geralt, Pixabay, http://pixabay.com/en/question-question-mark-request-63916/ (public domain)</a:t>
            </a:r>
          </a:p>
        </p:txBody>
      </p:sp>
      <p:pic>
        <p:nvPicPr>
          <p:cNvPr id="485" name="Shape 485"/>
          <p:cNvPicPr preferRelativeResize="0"/>
          <p:nvPr/>
        </p:nvPicPr>
        <p:blipFill rotWithShape="1">
          <a:blip r:embed="rId3">
            <a:alphaModFix/>
          </a:blip>
          <a:srcRect/>
          <a:stretch/>
        </p:blipFill>
        <p:spPr>
          <a:xfrm>
            <a:off x="508000" y="419100"/>
            <a:ext cx="8128000" cy="43053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Shape 490"/>
          <p:cNvSpPr txBox="1"/>
          <p:nvPr/>
        </p:nvSpPr>
        <p:spPr>
          <a:xfrm>
            <a:off x="97250" y="242250"/>
            <a:ext cx="8748600" cy="44301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a:solidFill>
                  <a:schemeClr val="dk1"/>
                </a:solidFill>
                <a:latin typeface="Calibri"/>
                <a:ea typeface="Calibri"/>
                <a:cs typeface="Calibri"/>
                <a:sym typeface="Calibri"/>
              </a:rPr>
              <a:t/>
            </a:r>
            <a:br>
              <a:rPr lang="en" sz="1800">
                <a:solidFill>
                  <a:schemeClr val="dk1"/>
                </a:solidFill>
                <a:latin typeface="Calibri"/>
                <a:ea typeface="Calibri"/>
                <a:cs typeface="Calibri"/>
                <a:sym typeface="Calibri"/>
              </a:rPr>
            </a:br>
            <a:r>
              <a:rPr lang="en" sz="1200" b="1">
                <a:solidFill>
                  <a:schemeClr val="dk1"/>
                </a:solidFill>
                <a:latin typeface="Calibri"/>
                <a:ea typeface="Calibri"/>
                <a:cs typeface="Calibri"/>
                <a:sym typeface="Calibri"/>
              </a:rPr>
              <a:t>Additional Readings:</a:t>
            </a:r>
          </a:p>
          <a:p>
            <a:pPr marL="0" marR="0" lvl="0" indent="0" algn="l" rtl="0">
              <a:spcBef>
                <a:spcPts val="0"/>
              </a:spcBef>
              <a:buNone/>
            </a:pPr>
            <a:endParaRPr sz="1200">
              <a:solidFill>
                <a:schemeClr val="dk1"/>
              </a:solidFill>
              <a:latin typeface="Calibri"/>
              <a:ea typeface="Calibri"/>
              <a:cs typeface="Calibri"/>
              <a:sym typeface="Calibri"/>
            </a:endParaRPr>
          </a:p>
          <a:p>
            <a:pPr marL="0" marR="0" lvl="0" indent="0" algn="l" rtl="0">
              <a:spcBef>
                <a:spcPts val="0"/>
              </a:spcBef>
              <a:buSzPct val="25000"/>
              <a:buNone/>
            </a:pPr>
            <a:r>
              <a:rPr lang="en" sz="1200">
                <a:solidFill>
                  <a:srgbClr val="222222"/>
                </a:solidFill>
                <a:highlight>
                  <a:srgbClr val="FFFFFF"/>
                </a:highlight>
                <a:latin typeface="Calibri"/>
                <a:ea typeface="Calibri"/>
                <a:cs typeface="Calibri"/>
                <a:sym typeface="Calibri"/>
              </a:rPr>
              <a:t>Bailey Jr, C. W. (2005). </a:t>
            </a:r>
            <a:r>
              <a:rPr lang="en" sz="1200" i="1" u="sng">
                <a:solidFill>
                  <a:schemeClr val="hlink"/>
                </a:solidFill>
                <a:highlight>
                  <a:srgbClr val="FFFFFF"/>
                </a:highlight>
                <a:latin typeface="Calibri"/>
                <a:ea typeface="Calibri"/>
                <a:cs typeface="Calibri"/>
                <a:sym typeface="Calibri"/>
                <a:hlinkClick r:id="rId3"/>
              </a:rPr>
              <a:t>Open access bibliography: liberating scholarly literature with e-prints and open access journals</a:t>
            </a:r>
            <a:r>
              <a:rPr lang="en" sz="1200" u="sng">
                <a:solidFill>
                  <a:schemeClr val="hlink"/>
                </a:solidFill>
                <a:highlight>
                  <a:srgbClr val="FFFFFF"/>
                </a:highlight>
                <a:latin typeface="Calibri"/>
                <a:ea typeface="Calibri"/>
                <a:cs typeface="Calibri"/>
                <a:sym typeface="Calibri"/>
                <a:hlinkClick r:id="rId3"/>
              </a:rPr>
              <a:t>.</a:t>
            </a:r>
            <a:r>
              <a:rPr lang="en" sz="1200">
                <a:solidFill>
                  <a:srgbClr val="222222"/>
                </a:solidFill>
                <a:highlight>
                  <a:srgbClr val="FFFFFF"/>
                </a:highlight>
                <a:latin typeface="Calibri"/>
                <a:ea typeface="Calibri"/>
                <a:cs typeface="Calibri"/>
                <a:sym typeface="Calibri"/>
              </a:rPr>
              <a:t> Washington, DC: Association of Research Libraries, 2005..</a:t>
            </a:r>
          </a:p>
          <a:p>
            <a:pPr marL="0" marR="0" lvl="0" indent="0" algn="l" rtl="0">
              <a:spcBef>
                <a:spcPts val="0"/>
              </a:spcBef>
              <a:buNone/>
            </a:pPr>
            <a:endParaRPr sz="1200">
              <a:solidFill>
                <a:schemeClr val="dk1"/>
              </a:solidFill>
              <a:latin typeface="Calibri"/>
              <a:ea typeface="Calibri"/>
              <a:cs typeface="Calibri"/>
              <a:sym typeface="Calibri"/>
            </a:endParaRPr>
          </a:p>
          <a:p>
            <a:pPr lvl="0" rtl="0">
              <a:spcBef>
                <a:spcPts val="0"/>
              </a:spcBef>
              <a:buSzPct val="25000"/>
              <a:buNone/>
            </a:pPr>
            <a:r>
              <a:rPr lang="en" sz="1200">
                <a:solidFill>
                  <a:schemeClr val="dk1"/>
                </a:solidFill>
                <a:latin typeface="Calibri"/>
                <a:ea typeface="Calibri"/>
                <a:cs typeface="Calibri"/>
                <a:sym typeface="Calibri"/>
              </a:rPr>
              <a:t>Hitchcock, S. (2011) The effect of open access and downloads ('hits') on citation impact: a bibliography of studies. The Open Citation Project - Reference Linking and Citation Analysis for Open Archives.  retrieved from </a:t>
            </a:r>
            <a:r>
              <a:rPr lang="en" sz="1200" u="sng">
                <a:solidFill>
                  <a:schemeClr val="hlink"/>
                </a:solidFill>
                <a:latin typeface="Calibri"/>
                <a:ea typeface="Calibri"/>
                <a:cs typeface="Calibri"/>
                <a:sym typeface="Calibri"/>
                <a:hlinkClick r:id="rId4"/>
              </a:rPr>
              <a:t>http://opcit.eprints.org/oacitation-biblio.html</a:t>
            </a:r>
          </a:p>
          <a:p>
            <a:pPr lvl="0" rtl="0">
              <a:spcBef>
                <a:spcPts val="0"/>
              </a:spcBef>
              <a:buNone/>
            </a:pPr>
            <a:endParaRPr sz="1200">
              <a:solidFill>
                <a:schemeClr val="dk1"/>
              </a:solidFill>
              <a:latin typeface="Calibri"/>
              <a:ea typeface="Calibri"/>
              <a:cs typeface="Calibri"/>
              <a:sym typeface="Calibri"/>
            </a:endParaRPr>
          </a:p>
          <a:p>
            <a:pPr lvl="0" rtl="0">
              <a:spcBef>
                <a:spcPts val="0"/>
              </a:spcBef>
              <a:buSzPct val="25000"/>
              <a:buNone/>
            </a:pPr>
            <a:r>
              <a:rPr lang="en" sz="1200">
                <a:solidFill>
                  <a:srgbClr val="222222"/>
                </a:solidFill>
                <a:highlight>
                  <a:srgbClr val="FFFFFF"/>
                </a:highlight>
                <a:latin typeface="Calibri"/>
                <a:ea typeface="Calibri"/>
                <a:cs typeface="Calibri"/>
                <a:sym typeface="Calibri"/>
              </a:rPr>
              <a:t>Houghton, J., &amp; Sheehan, P. (2009). </a:t>
            </a:r>
            <a:r>
              <a:rPr lang="en" sz="1200" u="sng">
                <a:solidFill>
                  <a:schemeClr val="hlink"/>
                </a:solidFill>
                <a:highlight>
                  <a:srgbClr val="FFFFFF"/>
                </a:highlight>
                <a:latin typeface="Calibri"/>
                <a:ea typeface="Calibri"/>
                <a:cs typeface="Calibri"/>
                <a:sym typeface="Calibri"/>
                <a:hlinkClick r:id="rId5"/>
              </a:rPr>
              <a:t>Estimating the potential impacts of Open Access to research findings</a:t>
            </a:r>
            <a:r>
              <a:rPr lang="en" sz="1200">
                <a:solidFill>
                  <a:srgbClr val="222222"/>
                </a:solidFill>
                <a:highlight>
                  <a:srgbClr val="FFFFFF"/>
                </a:highlight>
                <a:latin typeface="Calibri"/>
                <a:ea typeface="Calibri"/>
                <a:cs typeface="Calibri"/>
                <a:sym typeface="Calibri"/>
              </a:rPr>
              <a:t>. </a:t>
            </a:r>
            <a:r>
              <a:rPr lang="en" sz="1200" i="1">
                <a:solidFill>
                  <a:srgbClr val="222222"/>
                </a:solidFill>
                <a:highlight>
                  <a:srgbClr val="FFFFFF"/>
                </a:highlight>
                <a:latin typeface="Calibri"/>
                <a:ea typeface="Calibri"/>
                <a:cs typeface="Calibri"/>
                <a:sym typeface="Calibri"/>
              </a:rPr>
              <a:t>Economic Analysis and Policy</a:t>
            </a:r>
            <a:r>
              <a:rPr lang="en" sz="1200">
                <a:solidFill>
                  <a:srgbClr val="222222"/>
                </a:solidFill>
                <a:highlight>
                  <a:srgbClr val="FFFFFF"/>
                </a:highlight>
                <a:latin typeface="Calibri"/>
                <a:ea typeface="Calibri"/>
                <a:cs typeface="Calibri"/>
                <a:sym typeface="Calibri"/>
              </a:rPr>
              <a:t>, </a:t>
            </a:r>
            <a:r>
              <a:rPr lang="en" sz="1200" i="1">
                <a:solidFill>
                  <a:srgbClr val="222222"/>
                </a:solidFill>
                <a:highlight>
                  <a:srgbClr val="FFFFFF"/>
                </a:highlight>
                <a:latin typeface="Calibri"/>
                <a:ea typeface="Calibri"/>
                <a:cs typeface="Calibri"/>
                <a:sym typeface="Calibri"/>
              </a:rPr>
              <a:t>39</a:t>
            </a:r>
            <a:r>
              <a:rPr lang="en" sz="1200">
                <a:solidFill>
                  <a:srgbClr val="222222"/>
                </a:solidFill>
                <a:highlight>
                  <a:srgbClr val="FFFFFF"/>
                </a:highlight>
                <a:latin typeface="Calibri"/>
                <a:ea typeface="Calibri"/>
                <a:cs typeface="Calibri"/>
                <a:sym typeface="Calibri"/>
              </a:rPr>
              <a:t>(1), 127-142.</a:t>
            </a:r>
          </a:p>
          <a:p>
            <a:pPr lvl="0" rtl="0">
              <a:spcBef>
                <a:spcPts val="0"/>
              </a:spcBef>
              <a:buNone/>
            </a:pPr>
            <a:endParaRPr sz="1200">
              <a:solidFill>
                <a:schemeClr val="dk1"/>
              </a:solidFill>
              <a:latin typeface="Calibri"/>
              <a:ea typeface="Calibri"/>
              <a:cs typeface="Calibri"/>
              <a:sym typeface="Calibri"/>
            </a:endParaRPr>
          </a:p>
          <a:p>
            <a:pPr marL="0" marR="0" lvl="0" indent="0" algn="l" rtl="0">
              <a:spcBef>
                <a:spcPts val="0"/>
              </a:spcBef>
              <a:buSzPct val="25000"/>
              <a:buNone/>
            </a:pPr>
            <a:r>
              <a:rPr lang="en" sz="1200">
                <a:solidFill>
                  <a:srgbClr val="222222"/>
                </a:solidFill>
                <a:highlight>
                  <a:srgbClr val="FFFFFF"/>
                </a:highlight>
                <a:latin typeface="Calibri"/>
                <a:ea typeface="Calibri"/>
                <a:cs typeface="Calibri"/>
                <a:sym typeface="Calibri"/>
              </a:rPr>
              <a:t>Suber, P. (2007). Open access overview. </a:t>
            </a:r>
            <a:r>
              <a:rPr lang="en" sz="1200" i="1">
                <a:solidFill>
                  <a:srgbClr val="222222"/>
                </a:solidFill>
                <a:highlight>
                  <a:srgbClr val="FFFFFF"/>
                </a:highlight>
                <a:latin typeface="Calibri"/>
                <a:ea typeface="Calibri"/>
                <a:cs typeface="Calibri"/>
                <a:sym typeface="Calibri"/>
              </a:rPr>
              <a:t>Retrieved from Peter Suber's website: </a:t>
            </a:r>
            <a:r>
              <a:rPr lang="en" sz="1200" i="1" u="sng">
                <a:solidFill>
                  <a:schemeClr val="hlink"/>
                </a:solidFill>
                <a:highlight>
                  <a:srgbClr val="FFFFFF"/>
                </a:highlight>
                <a:latin typeface="Calibri"/>
                <a:ea typeface="Calibri"/>
                <a:cs typeface="Calibri"/>
                <a:sym typeface="Calibri"/>
                <a:hlinkClick r:id="rId6"/>
              </a:rPr>
              <a:t>http://www. earlham. edu/~ peters/fos/overview. htm</a:t>
            </a:r>
            <a:r>
              <a:rPr lang="en" sz="1200">
                <a:solidFill>
                  <a:srgbClr val="222222"/>
                </a:solidFill>
                <a:highlight>
                  <a:srgbClr val="FFFFFF"/>
                </a:highlight>
                <a:latin typeface="Calibri"/>
                <a:ea typeface="Calibri"/>
                <a:cs typeface="Calibri"/>
                <a:sym typeface="Calibri"/>
              </a:rPr>
              <a:t>.</a:t>
            </a:r>
          </a:p>
          <a:p>
            <a:pPr lvl="0" rtl="0">
              <a:spcBef>
                <a:spcPts val="0"/>
              </a:spcBef>
              <a:buNone/>
            </a:pPr>
            <a:endParaRPr sz="1200">
              <a:solidFill>
                <a:schemeClr val="dk1"/>
              </a:solidFill>
              <a:latin typeface="Calibri"/>
              <a:ea typeface="Calibri"/>
              <a:cs typeface="Calibri"/>
              <a:sym typeface="Calibri"/>
            </a:endParaRPr>
          </a:p>
          <a:p>
            <a:pPr lvl="0" rtl="0">
              <a:spcBef>
                <a:spcPts val="0"/>
              </a:spcBef>
              <a:buSzPct val="25000"/>
              <a:buNone/>
            </a:pPr>
            <a:r>
              <a:rPr lang="en" sz="1200">
                <a:solidFill>
                  <a:schemeClr val="dk1"/>
                </a:solidFill>
                <a:latin typeface="Calibri"/>
                <a:ea typeface="Calibri"/>
                <a:cs typeface="Calibri"/>
                <a:sym typeface="Calibri"/>
              </a:rPr>
              <a:t>Swan, A. (2010) The Open Access citation advantage: Studies and results to date. Technical Report , School of Electronics &amp; Computer Science, University of Southampton. Retrieved from </a:t>
            </a:r>
            <a:r>
              <a:rPr lang="en" sz="1200" u="sng">
                <a:solidFill>
                  <a:schemeClr val="hlink"/>
                </a:solidFill>
                <a:latin typeface="Calibri"/>
                <a:ea typeface="Calibri"/>
                <a:cs typeface="Calibri"/>
                <a:sym typeface="Calibri"/>
                <a:hlinkClick r:id="rId7"/>
              </a:rPr>
              <a:t>http://eprints.ecs.soton.ac.uk/18516/2/Citation_advantage_paper.pdf</a:t>
            </a:r>
          </a:p>
          <a:p>
            <a:pPr lvl="0" rtl="0">
              <a:spcBef>
                <a:spcPts val="0"/>
              </a:spcBef>
              <a:buNone/>
            </a:pPr>
            <a:endParaRPr sz="1200">
              <a:solidFill>
                <a:srgbClr val="222222"/>
              </a:solidFill>
              <a:highlight>
                <a:srgbClr val="FFFFFF"/>
              </a:highlight>
              <a:latin typeface="Calibri"/>
              <a:ea typeface="Calibri"/>
              <a:cs typeface="Calibri"/>
              <a:sym typeface="Calibri"/>
            </a:endParaRPr>
          </a:p>
          <a:p>
            <a:pPr lvl="0" rtl="0">
              <a:spcBef>
                <a:spcPts val="0"/>
              </a:spcBef>
              <a:buClr>
                <a:schemeClr val="dk1"/>
              </a:buClr>
              <a:buSzPct val="91666"/>
              <a:buFont typeface="Arial"/>
              <a:buNone/>
            </a:pPr>
            <a:r>
              <a:rPr lang="en" sz="1200">
                <a:solidFill>
                  <a:srgbClr val="222222"/>
                </a:solidFill>
                <a:highlight>
                  <a:srgbClr val="FFFFFF"/>
                </a:highlight>
                <a:latin typeface="Calibri"/>
                <a:ea typeface="Calibri"/>
                <a:cs typeface="Calibri"/>
                <a:sym typeface="Calibri"/>
              </a:rPr>
              <a:t>Wagner, B. (2010). </a:t>
            </a:r>
            <a:r>
              <a:rPr lang="en" sz="1200" u="sng">
                <a:solidFill>
                  <a:schemeClr val="hlink"/>
                </a:solidFill>
                <a:highlight>
                  <a:srgbClr val="FFFFFF"/>
                </a:highlight>
                <a:latin typeface="Calibri"/>
                <a:ea typeface="Calibri"/>
                <a:cs typeface="Calibri"/>
                <a:sym typeface="Calibri"/>
                <a:hlinkClick r:id="rId8"/>
              </a:rPr>
              <a:t>Open access citation advantage: An annotated bibliography.</a:t>
            </a:r>
            <a:r>
              <a:rPr lang="en" sz="1200">
                <a:solidFill>
                  <a:srgbClr val="222222"/>
                </a:solidFill>
                <a:highlight>
                  <a:srgbClr val="FFFFFF"/>
                </a:highlight>
                <a:latin typeface="Calibri"/>
                <a:ea typeface="Calibri"/>
                <a:cs typeface="Calibri"/>
                <a:sym typeface="Calibri"/>
              </a:rPr>
              <a:t> </a:t>
            </a:r>
            <a:r>
              <a:rPr lang="en" sz="1200" i="1">
                <a:solidFill>
                  <a:srgbClr val="222222"/>
                </a:solidFill>
                <a:highlight>
                  <a:srgbClr val="FFFFFF"/>
                </a:highlight>
                <a:latin typeface="Calibri"/>
                <a:ea typeface="Calibri"/>
                <a:cs typeface="Calibri"/>
                <a:sym typeface="Calibri"/>
              </a:rPr>
              <a:t>Issues in Science and Technology Librarianship</a:t>
            </a:r>
            <a:r>
              <a:rPr lang="en" sz="1200">
                <a:solidFill>
                  <a:srgbClr val="222222"/>
                </a:solidFill>
                <a:highlight>
                  <a:srgbClr val="FFFFFF"/>
                </a:highlight>
                <a:latin typeface="Calibri"/>
                <a:ea typeface="Calibri"/>
                <a:cs typeface="Calibri"/>
                <a:sym typeface="Calibri"/>
              </a:rPr>
              <a:t>, (60), 2.</a:t>
            </a:r>
          </a:p>
          <a:p>
            <a:pPr marL="0" marR="0" lvl="0" indent="0" algn="l" rtl="0">
              <a:spcBef>
                <a:spcPts val="0"/>
              </a:spcBef>
              <a:buNone/>
            </a:pPr>
            <a:endParaRPr sz="1200">
              <a:solidFill>
                <a:schemeClr val="dk1"/>
              </a:solidFill>
              <a:latin typeface="Calibri"/>
              <a:ea typeface="Calibri"/>
              <a:cs typeface="Calibri"/>
              <a:sym typeface="Calibri"/>
            </a:endParaRPr>
          </a:p>
          <a:p>
            <a:pPr marL="0" marR="0" lvl="0" indent="0" algn="l" rtl="0">
              <a:spcBef>
                <a:spcPts val="0"/>
              </a:spcBef>
              <a:buSzPct val="25000"/>
              <a:buNone/>
            </a:pPr>
            <a:r>
              <a:rPr lang="en" sz="1200">
                <a:solidFill>
                  <a:srgbClr val="333333"/>
                </a:solidFill>
                <a:highlight>
                  <a:srgbClr val="FFFFFF"/>
                </a:highlight>
                <a:latin typeface="Calibri"/>
                <a:ea typeface="Calibri"/>
                <a:cs typeface="Calibri"/>
                <a:sym typeface="Calibri"/>
              </a:rPr>
              <a:t>Willinsky, J. (2006). </a:t>
            </a:r>
            <a:r>
              <a:rPr lang="en" sz="1200" u="sng">
                <a:solidFill>
                  <a:schemeClr val="hlink"/>
                </a:solidFill>
                <a:highlight>
                  <a:srgbClr val="FFFFFF"/>
                </a:highlight>
                <a:latin typeface="Calibri"/>
                <a:ea typeface="Calibri"/>
                <a:cs typeface="Calibri"/>
                <a:sym typeface="Calibri"/>
                <a:hlinkClick r:id="rId9"/>
              </a:rPr>
              <a:t>The Access Principle: The Case for Open Access to Research and Scholarship </a:t>
            </a:r>
            <a:r>
              <a:rPr lang="en" sz="1200">
                <a:solidFill>
                  <a:srgbClr val="333333"/>
                </a:solidFill>
                <a:highlight>
                  <a:srgbClr val="FFFFFF"/>
                </a:highlight>
                <a:latin typeface="Calibri"/>
                <a:ea typeface="Calibri"/>
                <a:cs typeface="Calibri"/>
                <a:sym typeface="Calibri"/>
              </a:rPr>
              <a:t> The MIT Press: Cambridge, Massachusetts. </a:t>
            </a:r>
          </a:p>
          <a:p>
            <a:pPr marL="0" marR="0" lvl="0" indent="0" algn="l" rtl="0">
              <a:spcBef>
                <a:spcPts val="0"/>
              </a:spcBef>
              <a:buNone/>
            </a:pPr>
            <a:endParaRPr sz="950">
              <a:solidFill>
                <a:schemeClr val="dk1"/>
              </a:solidFill>
              <a:highlight>
                <a:srgbClr val="FFFFFF"/>
              </a:highlight>
            </a:endParaRPr>
          </a:p>
          <a:p>
            <a:pPr marL="0" marR="0" lvl="0" indent="0" algn="l" rtl="0">
              <a:spcBef>
                <a:spcPts val="0"/>
              </a:spcBef>
              <a:buNone/>
            </a:pPr>
            <a:endParaRPr sz="950">
              <a:solidFill>
                <a:schemeClr val="dk1"/>
              </a:solidFill>
              <a:highlight>
                <a:srgbClr val="FFFFFF"/>
              </a:high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Shape 495"/>
          <p:cNvSpPr txBox="1"/>
          <p:nvPr/>
        </p:nvSpPr>
        <p:spPr>
          <a:xfrm>
            <a:off x="172900" y="144800"/>
            <a:ext cx="8612100" cy="43224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latin typeface="Calibri"/>
                <a:ea typeface="Calibri"/>
                <a:cs typeface="Calibri"/>
                <a:sym typeface="Calibri"/>
              </a:rPr>
              <a:t>OA resources:</a:t>
            </a:r>
          </a:p>
          <a:p>
            <a:pPr lvl="0" rtl="0">
              <a:spcBef>
                <a:spcPts val="0"/>
              </a:spcBef>
              <a:buNone/>
            </a:pPr>
            <a:endParaRPr/>
          </a:p>
          <a:p>
            <a:pPr marL="457200" lvl="0" indent="-228600" rtl="0">
              <a:lnSpc>
                <a:spcPct val="150000"/>
              </a:lnSpc>
              <a:spcBef>
                <a:spcPts val="0"/>
              </a:spcBef>
              <a:buFont typeface="Calibri"/>
              <a:buChar char="❖"/>
            </a:pPr>
            <a:r>
              <a:rPr lang="en">
                <a:solidFill>
                  <a:schemeClr val="dk1"/>
                </a:solidFill>
                <a:latin typeface="Calibri"/>
                <a:ea typeface="Calibri"/>
                <a:cs typeface="Calibri"/>
                <a:sym typeface="Calibri"/>
              </a:rPr>
              <a:t>Kresge Library  </a:t>
            </a:r>
            <a:r>
              <a:rPr lang="en" u="sng">
                <a:solidFill>
                  <a:schemeClr val="hlink"/>
                </a:solidFill>
                <a:latin typeface="Calibri"/>
                <a:ea typeface="Calibri"/>
                <a:cs typeface="Calibri"/>
                <a:sym typeface="Calibri"/>
                <a:hlinkClick r:id="rId3"/>
              </a:rPr>
              <a:t>Scholarly communication webpages</a:t>
            </a:r>
          </a:p>
          <a:p>
            <a:pPr marL="457200" lvl="0" indent="-228600" rtl="0">
              <a:lnSpc>
                <a:spcPct val="150000"/>
              </a:lnSpc>
              <a:spcBef>
                <a:spcPts val="0"/>
              </a:spcBef>
              <a:buFont typeface="Calibri"/>
              <a:buChar char="❖"/>
            </a:pPr>
            <a:r>
              <a:rPr lang="en">
                <a:latin typeface="Calibri"/>
                <a:ea typeface="Calibri"/>
                <a:cs typeface="Calibri"/>
                <a:sym typeface="Calibri"/>
              </a:rPr>
              <a:t>Kresge Library </a:t>
            </a:r>
            <a:r>
              <a:rPr lang="en" u="sng">
                <a:solidFill>
                  <a:schemeClr val="hlink"/>
                </a:solidFill>
                <a:latin typeface="Calibri"/>
                <a:ea typeface="Calibri"/>
                <a:cs typeface="Calibri"/>
                <a:sym typeface="Calibri"/>
                <a:hlinkClick r:id="rId4"/>
              </a:rPr>
              <a:t>Open Access guide</a:t>
            </a:r>
          </a:p>
          <a:p>
            <a:pPr marL="457200" lvl="0" indent="-228600" rtl="0">
              <a:lnSpc>
                <a:spcPct val="150000"/>
              </a:lnSpc>
              <a:spcBef>
                <a:spcPts val="0"/>
              </a:spcBef>
              <a:buFont typeface="Calibri"/>
              <a:buChar char="❖"/>
            </a:pPr>
            <a:r>
              <a:rPr lang="en">
                <a:latin typeface="Calibri"/>
                <a:ea typeface="Calibri"/>
                <a:cs typeface="Calibri"/>
                <a:sym typeface="Calibri"/>
              </a:rPr>
              <a:t>Kresge Library </a:t>
            </a:r>
            <a:r>
              <a:rPr lang="en" u="sng">
                <a:solidFill>
                  <a:schemeClr val="hlink"/>
                </a:solidFill>
                <a:latin typeface="Calibri"/>
                <a:ea typeface="Calibri"/>
                <a:cs typeface="Calibri"/>
                <a:sym typeface="Calibri"/>
                <a:hlinkClick r:id="rId5"/>
              </a:rPr>
              <a:t>Open Access Glossary</a:t>
            </a:r>
            <a:r>
              <a:rPr lang="en">
                <a:latin typeface="Calibri"/>
                <a:ea typeface="Calibri"/>
                <a:cs typeface="Calibri"/>
                <a:sym typeface="Calibri"/>
              </a:rPr>
              <a:t> </a:t>
            </a:r>
          </a:p>
          <a:p>
            <a:pPr marL="457200" lvl="0" indent="-228600" rtl="0">
              <a:lnSpc>
                <a:spcPct val="150000"/>
              </a:lnSpc>
              <a:spcBef>
                <a:spcPts val="0"/>
              </a:spcBef>
              <a:buFont typeface="Calibri"/>
              <a:buChar char="❖"/>
            </a:pPr>
            <a:r>
              <a:rPr lang="en">
                <a:latin typeface="Calibri"/>
                <a:ea typeface="Calibri"/>
                <a:cs typeface="Calibri"/>
                <a:sym typeface="Calibri"/>
              </a:rPr>
              <a:t>Kresge Library </a:t>
            </a:r>
            <a:r>
              <a:rPr lang="en" u="sng">
                <a:solidFill>
                  <a:schemeClr val="hlink"/>
                </a:solidFill>
                <a:latin typeface="Calibri"/>
                <a:ea typeface="Calibri"/>
                <a:cs typeface="Calibri"/>
                <a:sym typeface="Calibri"/>
                <a:hlinkClick r:id="rId6"/>
              </a:rPr>
              <a:t>Research Data Management guide</a:t>
            </a:r>
          </a:p>
          <a:p>
            <a:pPr marL="457200" lvl="0" indent="-228600" rtl="0">
              <a:lnSpc>
                <a:spcPct val="150000"/>
              </a:lnSpc>
              <a:spcBef>
                <a:spcPts val="0"/>
              </a:spcBef>
              <a:buFont typeface="Calibri"/>
              <a:buChar char="❖"/>
            </a:pPr>
            <a:r>
              <a:rPr lang="en">
                <a:latin typeface="Calibri"/>
                <a:ea typeface="Calibri"/>
                <a:cs typeface="Calibri"/>
                <a:sym typeface="Calibri"/>
              </a:rPr>
              <a:t>Kresge Library </a:t>
            </a:r>
            <a:r>
              <a:rPr lang="en" u="sng">
                <a:solidFill>
                  <a:schemeClr val="hlink"/>
                </a:solidFill>
                <a:latin typeface="Calibri"/>
                <a:ea typeface="Calibri"/>
                <a:cs typeface="Calibri"/>
                <a:sym typeface="Calibri"/>
                <a:hlinkClick r:id="rId7"/>
              </a:rPr>
              <a:t>OA Fund Pilot Program</a:t>
            </a:r>
          </a:p>
          <a:p>
            <a:pPr marL="457200" lvl="0" indent="-228600" rtl="0">
              <a:lnSpc>
                <a:spcPct val="150000"/>
              </a:lnSpc>
              <a:spcBef>
                <a:spcPts val="0"/>
              </a:spcBef>
              <a:buFont typeface="Calibri"/>
              <a:buChar char="❖"/>
            </a:pPr>
            <a:r>
              <a:rPr lang="en">
                <a:latin typeface="Calibri"/>
                <a:ea typeface="Calibri"/>
                <a:cs typeface="Calibri"/>
                <a:sym typeface="Calibri"/>
              </a:rPr>
              <a:t>OUWB </a:t>
            </a:r>
            <a:r>
              <a:rPr lang="en" u="sng">
                <a:solidFill>
                  <a:schemeClr val="hlink"/>
                </a:solidFill>
                <a:latin typeface="Calibri"/>
                <a:ea typeface="Calibri"/>
                <a:cs typeface="Calibri"/>
                <a:sym typeface="Calibri"/>
                <a:hlinkClick r:id="rId8"/>
              </a:rPr>
              <a:t>Medical Library Open Access Grant Program</a:t>
            </a:r>
          </a:p>
          <a:p>
            <a:pPr marL="457200" lvl="0" indent="-228600" rtl="0">
              <a:lnSpc>
                <a:spcPct val="150000"/>
              </a:lnSpc>
              <a:spcBef>
                <a:spcPts val="0"/>
              </a:spcBef>
              <a:buFont typeface="Calibri"/>
              <a:buChar char="❖"/>
            </a:pPr>
            <a:r>
              <a:rPr lang="en">
                <a:latin typeface="Calibri"/>
                <a:ea typeface="Calibri"/>
                <a:cs typeface="Calibri"/>
                <a:sym typeface="Calibri"/>
              </a:rPr>
              <a:t>COPE - </a:t>
            </a:r>
            <a:r>
              <a:rPr lang="en" u="sng">
                <a:solidFill>
                  <a:schemeClr val="hlink"/>
                </a:solidFill>
                <a:latin typeface="Calibri"/>
                <a:ea typeface="Calibri"/>
                <a:cs typeface="Calibri"/>
                <a:sym typeface="Calibri"/>
                <a:hlinkClick r:id="rId9"/>
              </a:rPr>
              <a:t>Compact for Open-Access Publishing Equity</a:t>
            </a:r>
          </a:p>
          <a:p>
            <a:pPr marL="457200" lvl="0" indent="-228600" rtl="0">
              <a:lnSpc>
                <a:spcPct val="150000"/>
              </a:lnSpc>
              <a:spcBef>
                <a:spcPts val="0"/>
              </a:spcBef>
              <a:buFont typeface="Calibri"/>
              <a:buChar char="❖"/>
            </a:pPr>
            <a:r>
              <a:rPr lang="en" u="sng">
                <a:solidFill>
                  <a:schemeClr val="hlink"/>
                </a:solidFill>
                <a:highlight>
                  <a:srgbClr val="FFFFFF"/>
                </a:highlight>
                <a:latin typeface="Calibri"/>
                <a:ea typeface="Calibri"/>
                <a:cs typeface="Calibri"/>
                <a:sym typeface="Calibri"/>
                <a:hlinkClick r:id="rId10"/>
              </a:rPr>
              <a:t>Creative Commons licenses</a:t>
            </a:r>
            <a:r>
              <a:rPr lang="en">
                <a:highlight>
                  <a:srgbClr val="FFFFFF"/>
                </a:highlight>
                <a:latin typeface="Calibri"/>
                <a:ea typeface="Calibri"/>
                <a:cs typeface="Calibri"/>
                <a:sym typeface="Calibri"/>
              </a:rPr>
              <a:t> - choose a the appropriate use license for your work</a:t>
            </a:r>
          </a:p>
          <a:p>
            <a:pPr marL="457200" lvl="0" indent="-228600" rtl="0">
              <a:lnSpc>
                <a:spcPct val="150000"/>
              </a:lnSpc>
              <a:spcBef>
                <a:spcPts val="0"/>
              </a:spcBef>
              <a:buFont typeface="Calibri"/>
              <a:buChar char="❖"/>
            </a:pPr>
            <a:r>
              <a:rPr lang="en" u="sng">
                <a:solidFill>
                  <a:schemeClr val="hlink"/>
                </a:solidFill>
                <a:highlight>
                  <a:srgbClr val="FFFFFF"/>
                </a:highlight>
                <a:latin typeface="Calibri"/>
                <a:ea typeface="Calibri"/>
                <a:cs typeface="Calibri"/>
                <a:sym typeface="Calibri"/>
                <a:hlinkClick r:id="rId11"/>
              </a:rPr>
              <a:t>Increasing Access to the Results of Federally Funded Scientific Research</a:t>
            </a:r>
            <a:r>
              <a:rPr lang="en">
                <a:highlight>
                  <a:srgbClr val="FFFFFF"/>
                </a:highlight>
                <a:latin typeface="Calibri"/>
                <a:ea typeface="Calibri"/>
                <a:cs typeface="Calibri"/>
                <a:sym typeface="Calibri"/>
              </a:rPr>
              <a:t> (OSTP Public Access memo -2013)</a:t>
            </a:r>
          </a:p>
          <a:p>
            <a:pPr marL="457200" lvl="0" indent="-228600" rtl="0">
              <a:lnSpc>
                <a:spcPct val="150000"/>
              </a:lnSpc>
              <a:spcBef>
                <a:spcPts val="0"/>
              </a:spcBef>
              <a:buFont typeface="Calibri"/>
              <a:buChar char="❖"/>
            </a:pPr>
            <a:r>
              <a:rPr lang="en" u="sng">
                <a:solidFill>
                  <a:schemeClr val="hlink"/>
                </a:solidFill>
                <a:latin typeface="Calibri"/>
                <a:ea typeface="Calibri"/>
                <a:cs typeface="Calibri"/>
                <a:sym typeface="Calibri"/>
                <a:hlinkClick r:id="rId12"/>
              </a:rPr>
              <a:t>ROARMAP </a:t>
            </a:r>
            <a:r>
              <a:rPr lang="en">
                <a:solidFill>
                  <a:schemeClr val="dk1"/>
                </a:solidFill>
                <a:latin typeface="Calibri"/>
                <a:ea typeface="Calibri"/>
                <a:cs typeface="Calibri"/>
                <a:sym typeface="Calibri"/>
              </a:rPr>
              <a:t>- Check mandates and deposit requirements from funders</a:t>
            </a:r>
          </a:p>
          <a:p>
            <a:pPr marL="457200" lvl="0" indent="-228600" rtl="0">
              <a:lnSpc>
                <a:spcPct val="150000"/>
              </a:lnSpc>
              <a:spcBef>
                <a:spcPts val="0"/>
              </a:spcBef>
              <a:buClr>
                <a:schemeClr val="dk1"/>
              </a:buClr>
              <a:buFont typeface="Calibri"/>
              <a:buChar char="❖"/>
            </a:pPr>
            <a:r>
              <a:rPr lang="en" u="sng">
                <a:solidFill>
                  <a:schemeClr val="hlink"/>
                </a:solidFill>
                <a:latin typeface="Calibri"/>
                <a:ea typeface="Calibri"/>
                <a:cs typeface="Calibri"/>
                <a:sym typeface="Calibri"/>
                <a:hlinkClick r:id="rId13"/>
              </a:rPr>
              <a:t>Right to Research Coalition </a:t>
            </a:r>
            <a:r>
              <a:rPr lang="en">
                <a:solidFill>
                  <a:schemeClr val="dk1"/>
                </a:solidFill>
                <a:latin typeface="Calibri"/>
                <a:ea typeface="Calibri"/>
                <a:cs typeface="Calibri"/>
                <a:sym typeface="Calibri"/>
              </a:rPr>
              <a:t>- Students organizing for open access </a:t>
            </a:r>
          </a:p>
          <a:p>
            <a:pPr marL="457200" lvl="0" indent="-228600">
              <a:lnSpc>
                <a:spcPct val="150000"/>
              </a:lnSpc>
              <a:spcBef>
                <a:spcPts val="0"/>
              </a:spcBef>
              <a:buFont typeface="Calibri"/>
              <a:buChar char="❖"/>
            </a:pPr>
            <a:r>
              <a:rPr lang="en" u="sng">
                <a:solidFill>
                  <a:schemeClr val="hlink"/>
                </a:solidFill>
                <a:latin typeface="Calibri"/>
                <a:ea typeface="Calibri"/>
                <a:cs typeface="Calibri"/>
                <a:sym typeface="Calibri"/>
                <a:hlinkClick r:id="rId14"/>
              </a:rPr>
              <a:t>Sherpa/Romeo </a:t>
            </a:r>
            <a:r>
              <a:rPr lang="en">
                <a:latin typeface="Calibri"/>
                <a:ea typeface="Calibri"/>
                <a:cs typeface="Calibri"/>
                <a:sym typeface="Calibri"/>
              </a:rPr>
              <a:t>- Database to check publisher copyright agreements </a:t>
            </a:r>
          </a:p>
          <a:p>
            <a:pPr lvl="0">
              <a:spcBef>
                <a:spcPts val="0"/>
              </a:spcBef>
              <a:buNone/>
            </a:pPr>
            <a:endParaRPr sz="1100">
              <a:latin typeface="Calibri"/>
              <a:ea typeface="Calibri"/>
              <a:cs typeface="Calibri"/>
              <a:sym typeface="Calibri"/>
            </a:endParaRPr>
          </a:p>
          <a:p>
            <a:pPr lvl="0">
              <a:spcBef>
                <a:spcPts val="0"/>
              </a:spcBef>
              <a:buNone/>
            </a:pPr>
            <a:endParaRPr sz="11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1449</Words>
  <Application>Microsoft Office PowerPoint</Application>
  <PresentationFormat>On-screen Show (16:9)</PresentationFormat>
  <Paragraphs>239</Paragraphs>
  <Slides>29</Slides>
  <Notes>29</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29</vt:i4>
      </vt:variant>
    </vt:vector>
  </HeadingPairs>
  <TitlesOfParts>
    <vt:vector size="35" baseType="lpstr">
      <vt:lpstr>Arial</vt:lpstr>
      <vt:lpstr>Calibri</vt:lpstr>
      <vt:lpstr>Verdana</vt:lpstr>
      <vt:lpstr>simple-light-2</vt:lpstr>
      <vt:lpstr>Default Design</vt:lpstr>
      <vt:lpstr>Retrospect</vt:lpstr>
      <vt:lpstr>PowerPoint Presentation</vt:lpstr>
      <vt:lpstr>PowerPoint Presentation</vt:lpstr>
      <vt:lpstr>PowerPoint Presentation</vt:lpstr>
      <vt:lpstr>Traditional Publishing - vs - Open Access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E. Rodriguez</dc:creator>
  <cp:lastModifiedBy>Julia E. Rodriguez</cp:lastModifiedBy>
  <cp:revision>1</cp:revision>
  <dcterms:modified xsi:type="dcterms:W3CDTF">2016-11-02T14:00:26Z</dcterms:modified>
</cp:coreProperties>
</file>